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media/image1.jpeg" ContentType="image/jpeg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5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</p:sldIdLst>
  <p:sldSz cx="13004800" cy="97536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414141"/>
        </a:solidFill>
        <a:effectLst/>
        <a:uFillTx/>
        <a:latin typeface="Palatino"/>
        <a:ea typeface="Palatino"/>
        <a:cs typeface="Palatino"/>
        <a:sym typeface="Palatino"/>
      </a:defRPr>
    </a:lvl1pPr>
    <a:lvl2pPr marL="0" marR="0" indent="2286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414141"/>
        </a:solidFill>
        <a:effectLst/>
        <a:uFillTx/>
        <a:latin typeface="Palatino"/>
        <a:ea typeface="Palatino"/>
        <a:cs typeface="Palatino"/>
        <a:sym typeface="Palatino"/>
      </a:defRPr>
    </a:lvl2pPr>
    <a:lvl3pPr marL="0" marR="0" indent="4572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414141"/>
        </a:solidFill>
        <a:effectLst/>
        <a:uFillTx/>
        <a:latin typeface="Palatino"/>
        <a:ea typeface="Palatino"/>
        <a:cs typeface="Palatino"/>
        <a:sym typeface="Palatino"/>
      </a:defRPr>
    </a:lvl3pPr>
    <a:lvl4pPr marL="0" marR="0" indent="6858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414141"/>
        </a:solidFill>
        <a:effectLst/>
        <a:uFillTx/>
        <a:latin typeface="Palatino"/>
        <a:ea typeface="Palatino"/>
        <a:cs typeface="Palatino"/>
        <a:sym typeface="Palatino"/>
      </a:defRPr>
    </a:lvl4pPr>
    <a:lvl5pPr marL="0" marR="0" indent="9144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414141"/>
        </a:solidFill>
        <a:effectLst/>
        <a:uFillTx/>
        <a:latin typeface="Palatino"/>
        <a:ea typeface="Palatino"/>
        <a:cs typeface="Palatino"/>
        <a:sym typeface="Palatino"/>
      </a:defRPr>
    </a:lvl5pPr>
    <a:lvl6pPr marL="0" marR="0" indent="11430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414141"/>
        </a:solidFill>
        <a:effectLst/>
        <a:uFillTx/>
        <a:latin typeface="Palatino"/>
        <a:ea typeface="Palatino"/>
        <a:cs typeface="Palatino"/>
        <a:sym typeface="Palatino"/>
      </a:defRPr>
    </a:lvl6pPr>
    <a:lvl7pPr marL="0" marR="0" indent="13716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414141"/>
        </a:solidFill>
        <a:effectLst/>
        <a:uFillTx/>
        <a:latin typeface="Palatino"/>
        <a:ea typeface="Palatino"/>
        <a:cs typeface="Palatino"/>
        <a:sym typeface="Palatino"/>
      </a:defRPr>
    </a:lvl7pPr>
    <a:lvl8pPr marL="0" marR="0" indent="16002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414141"/>
        </a:solidFill>
        <a:effectLst/>
        <a:uFillTx/>
        <a:latin typeface="Palatino"/>
        <a:ea typeface="Palatino"/>
        <a:cs typeface="Palatino"/>
        <a:sym typeface="Palatino"/>
      </a:defRPr>
    </a:lvl8pPr>
    <a:lvl9pPr marL="0" marR="0" indent="18288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414141"/>
        </a:solidFill>
        <a:effectLst/>
        <a:uFillTx/>
        <a:latin typeface="Palatino"/>
        <a:ea typeface="Palatino"/>
        <a:cs typeface="Palatino"/>
        <a:sym typeface="Palatino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ff" i="off">
        <a:font>
          <a:latin typeface="Palatino"/>
          <a:ea typeface="Palatino"/>
          <a:cs typeface="Palatino"/>
        </a:font>
        <a:srgbClr val="414141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C9C3BA">
              <a:alpha val="50000"/>
            </a:srgbClr>
          </a:solidFill>
        </a:fill>
      </a:tcStyle>
    </a:band2H>
    <a:firstCol>
      <a:tcTxStyle b="off" i="off">
        <a:font>
          <a:latin typeface="Palatino"/>
          <a:ea typeface="Palatino"/>
          <a:cs typeface="Palatino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89847F"/>
          </a:solidFill>
        </a:fill>
      </a:tcStyle>
    </a:firstCol>
    <a:lastRow>
      <a:tcTxStyle b="off" i="off">
        <a:font>
          <a:latin typeface="Palatino"/>
          <a:ea typeface="Palatino"/>
          <a:cs typeface="Palatino"/>
        </a:font>
        <a:srgbClr val="414141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525252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C9C3BA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Palatino"/>
          <a:ea typeface="Palatino"/>
          <a:cs typeface="Palatino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C9C3BA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5">
              <a:hueOff val="-375889"/>
              <a:satOff val="-9195"/>
              <a:lumOff val="-14901"/>
            </a:schemeClr>
          </a:solidFill>
        </a:fill>
      </a:tcStyle>
    </a:firstRow>
  </a:tblStyle>
  <a:tblStyle styleId="{C7B018BB-80A7-4F77-B60F-C8B233D01FF8}" styleName="">
    <a:tblBg/>
    <a:wholeTbl>
      <a:tcTxStyle b="off" i="off">
        <a:font>
          <a:latin typeface="Palatino"/>
          <a:ea typeface="Palatino"/>
          <a:cs typeface="Palatino"/>
        </a:font>
        <a:srgbClr val="414141"/>
      </a:tcTxStyle>
      <a:tcStyle>
        <a:tcBdr>
          <a:left>
            <a:ln w="25400" cap="rnd">
              <a:solidFill>
                <a:srgbClr val="C9C3BA"/>
              </a:solidFill>
              <a:custDash>
                <a:ds d="100000" sp="200000"/>
              </a:custDash>
              <a:miter lim="400000"/>
            </a:ln>
          </a:left>
          <a:right>
            <a:ln w="25400" cap="rnd">
              <a:solidFill>
                <a:srgbClr val="C9C3BA"/>
              </a:solidFill>
              <a:custDash>
                <a:ds d="100000" sp="200000"/>
              </a:custDash>
              <a:miter lim="400000"/>
            </a:ln>
          </a:right>
          <a:top>
            <a:ln w="25400" cap="rnd">
              <a:solidFill>
                <a:srgbClr val="C9C3BA"/>
              </a:solidFill>
              <a:custDash>
                <a:ds d="100000" sp="200000"/>
              </a:custDash>
              <a:miter lim="400000"/>
            </a:ln>
          </a:top>
          <a:bottom>
            <a:ln w="25400" cap="rnd">
              <a:solidFill>
                <a:srgbClr val="C9C3BA"/>
              </a:solidFill>
              <a:custDash>
                <a:ds d="100000" sp="200000"/>
              </a:custDash>
              <a:miter lim="400000"/>
            </a:ln>
          </a:bottom>
          <a:insideH>
            <a:ln w="25400" cap="rnd">
              <a:solidFill>
                <a:srgbClr val="C9C3BA"/>
              </a:solidFill>
              <a:custDash>
                <a:ds d="100000" sp="200000"/>
              </a:custDash>
              <a:miter lim="400000"/>
            </a:ln>
          </a:insideH>
          <a:insideV>
            <a:ln w="25400" cap="rnd">
              <a:solidFill>
                <a:srgbClr val="C9C3BA"/>
              </a:solidFill>
              <a:custDash>
                <a:ds d="100000" sp="200000"/>
              </a:custDash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C9C3BA">
              <a:alpha val="75000"/>
            </a:srgbClr>
          </a:solidFill>
        </a:fill>
      </a:tcStyle>
    </a:band2H>
    <a:firstCol>
      <a:tcTxStyle b="off" i="off">
        <a:font>
          <a:latin typeface="Palatino"/>
          <a:ea typeface="Palatino"/>
          <a:cs typeface="Palatino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solidFill>
                <a:srgbClr val="FFFFFF">
                  <a:alpha val="50000"/>
                </a:srgbClr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ff" i="off">
        <a:font>
          <a:latin typeface="Palatino"/>
          <a:ea typeface="Palatino"/>
          <a:cs typeface="Palatino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Palatino"/>
          <a:ea typeface="Palatino"/>
          <a:cs typeface="Palatino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FFFFFF">
                  <a:alpha val="50000"/>
                </a:srgbClr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Row>
  </a:tblStyle>
  <a:tblStyle styleId="{EEE7283C-3CF3-47DC-8721-378D4A62B228}" styleName="">
    <a:tblBg/>
    <a:wholeTbl>
      <a:tcTxStyle b="off" i="off">
        <a:font>
          <a:latin typeface="Palatino"/>
          <a:ea typeface="Palatino"/>
          <a:cs typeface="Palatino"/>
        </a:font>
        <a:srgbClr val="414141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C9C3BA"/>
              </a:solidFill>
              <a:prstDash val="solid"/>
              <a:miter lim="400000"/>
            </a:ln>
          </a:top>
          <a:bottom>
            <a:ln w="12700" cap="flat">
              <a:solidFill>
                <a:srgbClr val="C9C3BA"/>
              </a:solidFill>
              <a:prstDash val="solid"/>
              <a:miter lim="400000"/>
            </a:ln>
          </a:bottom>
          <a:insideH>
            <a:ln w="12700" cap="flat">
              <a:solidFill>
                <a:srgbClr val="C9C3BA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C9C3BA">
              <a:alpha val="50000"/>
            </a:srgbClr>
          </a:solidFill>
        </a:fill>
      </a:tcStyle>
    </a:band2H>
    <a:firstCol>
      <a:tcTxStyle b="off" i="off">
        <a:font>
          <a:latin typeface="Palatino"/>
          <a:ea typeface="Palatino"/>
          <a:cs typeface="Palatino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939D60"/>
          </a:solidFill>
        </a:fill>
      </a:tcStyle>
    </a:firstCol>
    <a:lastRow>
      <a:tcTxStyle b="off" i="off">
        <a:font>
          <a:latin typeface="Palatino"/>
          <a:ea typeface="Palatino"/>
          <a:cs typeface="Palatino"/>
        </a:font>
        <a:srgbClr val="414141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525252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C9C3BA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Palatino"/>
          <a:ea typeface="Palatino"/>
          <a:cs typeface="Palatino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C9C3BA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3">
              <a:hueOff val="708446"/>
              <a:satOff val="-4821"/>
              <a:lumOff val="-14251"/>
            </a:schemeClr>
          </a:solidFill>
        </a:fill>
      </a:tcStyle>
    </a:firstRow>
  </a:tblStyle>
  <a:tblStyle styleId="{CF821DB8-F4EB-4A41-A1BA-3FCAFE7338EE}" styleName="">
    <a:tblBg/>
    <a:wholeTbl>
      <a:tcTxStyle b="off" i="off">
        <a:font>
          <a:latin typeface="Palatino"/>
          <a:ea typeface="Palatino"/>
          <a:cs typeface="Palatino"/>
        </a:font>
        <a:srgbClr val="414141"/>
      </a:tcTxStyle>
      <a:tcStyle>
        <a:tcBdr>
          <a:left>
            <a:ln w="12700" cap="flat">
              <a:solidFill>
                <a:schemeClr val="accent1">
                  <a:hueOff val="-113918"/>
                  <a:satOff val="19024"/>
                  <a:lumOff val="19749"/>
                </a:schemeClr>
              </a:solidFill>
              <a:prstDash val="solid"/>
              <a:miter lim="400000"/>
            </a:ln>
          </a:left>
          <a:right>
            <a:ln w="12700" cap="flat">
              <a:solidFill>
                <a:schemeClr val="accent1">
                  <a:hueOff val="-113918"/>
                  <a:satOff val="19024"/>
                  <a:lumOff val="19749"/>
                </a:schemeClr>
              </a:solidFill>
              <a:prstDash val="solid"/>
              <a:miter lim="400000"/>
            </a:ln>
          </a:right>
          <a:top>
            <a:ln w="12700" cap="flat">
              <a:solidFill>
                <a:schemeClr val="accent1">
                  <a:hueOff val="-113918"/>
                  <a:satOff val="19024"/>
                  <a:lumOff val="19749"/>
                </a:schemeClr>
              </a:solidFill>
              <a:prstDash val="solid"/>
              <a:miter lim="400000"/>
            </a:ln>
          </a:top>
          <a:bottom>
            <a:ln w="12700" cap="flat">
              <a:solidFill>
                <a:schemeClr val="accent1">
                  <a:hueOff val="-113918"/>
                  <a:satOff val="19024"/>
                  <a:lumOff val="19749"/>
                </a:schemeClr>
              </a:solidFill>
              <a:prstDash val="solid"/>
              <a:miter lim="400000"/>
            </a:ln>
          </a:bottom>
          <a:insideH>
            <a:ln w="12700" cap="flat">
              <a:solidFill>
                <a:schemeClr val="accent1">
                  <a:hueOff val="-113918"/>
                  <a:satOff val="19024"/>
                  <a:lumOff val="19749"/>
                </a:schemeClr>
              </a:solidFill>
              <a:prstDash val="solid"/>
              <a:miter lim="400000"/>
            </a:ln>
          </a:insideH>
          <a:insideV>
            <a:ln w="12700" cap="flat">
              <a:solidFill>
                <a:schemeClr val="accent1">
                  <a:hueOff val="-113918"/>
                  <a:satOff val="19024"/>
                  <a:lumOff val="19749"/>
                </a:schemeClr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chemeClr val="accent1">
              <a:hueOff val="-113918"/>
              <a:satOff val="19024"/>
              <a:lumOff val="19749"/>
              <a:alpha val="35000"/>
            </a:schemeClr>
          </a:solidFill>
        </a:fill>
      </a:tcStyle>
    </a:band2H>
    <a:firstCol>
      <a:tcTxStyle b="off" i="off">
        <a:font>
          <a:latin typeface="Palatino"/>
          <a:ea typeface="Palatino"/>
          <a:cs typeface="Palatino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738AAF"/>
          </a:solidFill>
        </a:fill>
      </a:tcStyle>
    </a:firstCol>
    <a:lastRow>
      <a:tcTxStyle b="off" i="off">
        <a:font>
          <a:latin typeface="Palatino"/>
          <a:ea typeface="Palatino"/>
          <a:cs typeface="Palatino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chemeClr val="accent1">
                  <a:hueOff val="-113918"/>
                  <a:satOff val="19024"/>
                  <a:lumOff val="19749"/>
                </a:schemeClr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>
              <a:hueOff val="369196"/>
              <a:satOff val="13972"/>
              <a:lumOff val="-24493"/>
            </a:schemeClr>
          </a:solidFill>
        </a:fill>
      </a:tcStyle>
    </a:lastRow>
    <a:firstRow>
      <a:tcTxStyle b="off" i="off">
        <a:font>
          <a:latin typeface="Palatino"/>
          <a:ea typeface="Palatino"/>
          <a:cs typeface="Palatino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chemeClr val="accent1">
                  <a:hueOff val="-113918"/>
                  <a:satOff val="19024"/>
                  <a:lumOff val="19749"/>
                </a:schemeClr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>
              <a:hueOff val="369194"/>
              <a:satOff val="6343"/>
              <a:lumOff val="-13963"/>
            </a:schemeClr>
          </a:solidFill>
        </a:fill>
      </a:tcStyle>
    </a:firstRow>
  </a:tblStyle>
  <a:tblStyle styleId="{33BA23B1-9221-436E-865A-0063620EA4FD}" styleName="">
    <a:tblBg/>
    <a:wholeTbl>
      <a:tcTxStyle b="off" i="off">
        <a:font>
          <a:latin typeface="Palatino"/>
          <a:ea typeface="Palatino"/>
          <a:cs typeface="Palatino"/>
        </a:font>
        <a:srgbClr val="414141"/>
      </a:tcTxStyle>
      <a:tcStyle>
        <a:tcBdr>
          <a:left>
            <a:ln w="12700" cap="flat">
              <a:solidFill>
                <a:srgbClr val="C9C3BA"/>
              </a:solidFill>
              <a:prstDash val="solid"/>
              <a:miter lim="400000"/>
            </a:ln>
          </a:left>
          <a:right>
            <a:ln w="12700" cap="flat">
              <a:solidFill>
                <a:srgbClr val="C9C3BA"/>
              </a:solidFill>
              <a:prstDash val="solid"/>
              <a:miter lim="400000"/>
            </a:ln>
          </a:right>
          <a:top>
            <a:ln w="12700" cap="flat">
              <a:solidFill>
                <a:srgbClr val="C9C3BA"/>
              </a:solidFill>
              <a:prstDash val="solid"/>
              <a:miter lim="400000"/>
            </a:ln>
          </a:top>
          <a:bottom>
            <a:ln w="12700" cap="flat">
              <a:solidFill>
                <a:srgbClr val="C9C3BA"/>
              </a:solidFill>
              <a:prstDash val="solid"/>
              <a:miter lim="400000"/>
            </a:ln>
          </a:bottom>
          <a:insideH>
            <a:ln w="12700" cap="flat">
              <a:solidFill>
                <a:srgbClr val="C9C3BA"/>
              </a:solidFill>
              <a:prstDash val="solid"/>
              <a:miter lim="400000"/>
            </a:ln>
          </a:insideH>
          <a:insideV>
            <a:ln w="12700" cap="flat">
              <a:solidFill>
                <a:srgbClr val="C9C3BA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C9C3BA">
              <a:alpha val="50000"/>
            </a:srgbClr>
          </a:solidFill>
        </a:fill>
      </a:tcStyle>
    </a:band2H>
    <a:firstCol>
      <a:tcTxStyle b="off" i="off">
        <a:font>
          <a:latin typeface="Palatino"/>
          <a:ea typeface="Palatino"/>
          <a:cs typeface="Palatino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66635F"/>
          </a:solidFill>
        </a:fill>
      </a:tcStyle>
    </a:firstCol>
    <a:lastRow>
      <a:tcTxStyle b="off" i="off">
        <a:font>
          <a:latin typeface="Palatino"/>
          <a:ea typeface="Palatino"/>
          <a:cs typeface="Palatino"/>
        </a:font>
        <a:srgbClr val="414141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C9C3BA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Palatino"/>
          <a:ea typeface="Palatino"/>
          <a:cs typeface="Palatino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C9C3BA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89847F"/>
          </a:solidFill>
        </a:fill>
      </a:tcStyle>
    </a:firstRow>
  </a:tblStyle>
  <a:tblStyle styleId="{2708684C-4D16-4618-839F-0558EEFCDFE6}" styleName="">
    <a:tblBg/>
    <a:wholeTbl>
      <a:tcTxStyle b="off" i="off">
        <a:font>
          <a:latin typeface="Palatino"/>
          <a:ea typeface="Palatino"/>
          <a:cs typeface="Palatino"/>
        </a:font>
        <a:srgbClr val="414141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89847F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89847F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89847F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C9C3BA">
              <a:alpha val="35000"/>
            </a:srgbClr>
          </a:solidFill>
        </a:fill>
      </a:tcStyle>
    </a:band2H>
    <a:firstCol>
      <a:tcTxStyle b="off" i="off">
        <a:font>
          <a:latin typeface="Palatino"/>
          <a:ea typeface="Palatino"/>
          <a:cs typeface="Palatino"/>
        </a:font>
        <a:srgbClr val="414141"/>
      </a:tcTxStyle>
      <a:tcStyle>
        <a:tcBdr>
          <a:left>
            <a:ln w="12700" cap="flat">
              <a:noFill/>
              <a:miter lim="400000"/>
            </a:ln>
          </a:left>
          <a:right>
            <a:ln w="254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89847F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89847F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89847F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Col>
    <a:lastRow>
      <a:tcTxStyle b="off" i="off">
        <a:font>
          <a:latin typeface="Palatino"/>
          <a:ea typeface="Palatino"/>
          <a:cs typeface="Palatino"/>
        </a:font>
        <a:srgbClr val="414141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89847F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Palatino"/>
          <a:ea typeface="Palatino"/>
          <a:cs typeface="Palatino"/>
        </a:font>
        <a:srgbClr val="414141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254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89847F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1"/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/Relationships>

</file>

<file path=ppt/notesMasters/_rels/notes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Shape 130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31" name="Shape 131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1pPr>
    <a:lvl2pPr indent="228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2pPr>
    <a:lvl3pPr indent="457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3pPr>
    <a:lvl4pPr indent="685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4pPr>
    <a:lvl5pPr indent="9144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5pPr>
    <a:lvl6pPr indent="11430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6pPr>
    <a:lvl7pPr indent="1371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7pPr>
    <a:lvl8pPr indent="1600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8pPr>
    <a:lvl9pPr indent="1828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9pPr>
  </p:notesStyle>
</p:notesMaster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showMasterSp="0" showMasterPhAnim="1">
  <p:cSld name="Title &amp;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hape 13"/>
          <p:cNvSpPr/>
          <p:nvPr/>
        </p:nvSpPr>
        <p:spPr>
          <a:xfrm>
            <a:off x="508000" y="6591300"/>
            <a:ext cx="11999453" cy="0"/>
          </a:xfrm>
          <a:prstGeom prst="line">
            <a:avLst/>
          </a:prstGeom>
          <a:ln w="12700">
            <a:solidFill>
              <a:srgbClr val="444444">
                <a:alpha val="30000"/>
              </a:srgbClr>
            </a:solidFill>
            <a:miter lim="400000"/>
          </a:ln>
        </p:spPr>
        <p:txBody>
          <a:bodyPr lIns="50800" tIns="50800" rIns="50800" bIns="50800" anchor="ctr"/>
          <a:lstStyle/>
          <a:p>
            <a:pPr algn="l" defTabSz="457200"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14" name="Shape 14"/>
          <p:cNvSpPr/>
          <p:nvPr/>
        </p:nvSpPr>
        <p:spPr>
          <a:xfrm>
            <a:off x="508000" y="4089400"/>
            <a:ext cx="12000019" cy="0"/>
          </a:xfrm>
          <a:prstGeom prst="line">
            <a:avLst/>
          </a:prstGeom>
          <a:ln w="12700">
            <a:solidFill>
              <a:srgbClr val="444444">
                <a:alpha val="30000"/>
              </a:srgbClr>
            </a:solidFill>
            <a:miter lim="400000"/>
          </a:ln>
        </p:spPr>
        <p:txBody>
          <a:bodyPr lIns="50800" tIns="50800" rIns="50800" bIns="50800" anchor="ctr"/>
          <a:lstStyle/>
          <a:p>
            <a:pPr algn="l" defTabSz="457200"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15" name="Shape 15"/>
          <p:cNvSpPr/>
          <p:nvPr/>
        </p:nvSpPr>
        <p:spPr>
          <a:xfrm flipV="1">
            <a:off x="7994302" y="4526255"/>
            <a:ext cx="1" cy="1642759"/>
          </a:xfrm>
          <a:prstGeom prst="line">
            <a:avLst/>
          </a:prstGeom>
          <a:ln w="12700">
            <a:solidFill>
              <a:srgbClr val="444444">
                <a:alpha val="30000"/>
              </a:srgbClr>
            </a:solidFill>
            <a:miter lim="400000"/>
          </a:ln>
        </p:spPr>
        <p:txBody>
          <a:bodyPr lIns="50800" tIns="50800" rIns="50800" bIns="50800" anchor="ctr"/>
          <a:lstStyle/>
          <a:p>
            <a:pPr algn="l" defTabSz="457200"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16" name="Shape 16"/>
          <p:cNvSpPr/>
          <p:nvPr>
            <p:ph type="body" sz="quarter" idx="13"/>
          </p:nvPr>
        </p:nvSpPr>
        <p:spPr>
          <a:xfrm>
            <a:off x="508000" y="3505200"/>
            <a:ext cx="7200900" cy="508000"/>
          </a:xfrm>
          <a:prstGeom prst="rect">
            <a:avLst/>
          </a:prstGeom>
        </p:spPr>
        <p:txBody>
          <a:bodyPr>
            <a:spAutoFit/>
          </a:bodyPr>
          <a:lstStyle>
            <a:lvl1pPr marL="0" indent="0">
              <a:lnSpc>
                <a:spcPct val="110000"/>
              </a:lnSpc>
              <a:spcBef>
                <a:spcPts val="0"/>
              </a:spcBef>
              <a:buClrTx/>
              <a:buSzTx/>
              <a:buFontTx/>
              <a:buNone/>
              <a:defRPr i="1" sz="2400"/>
            </a:lvl1pPr>
          </a:lstStyle>
          <a:p>
            <a:pPr/>
            <a:r>
              <a:t>Lorem Ipsum Dolor</a:t>
            </a:r>
          </a:p>
        </p:txBody>
      </p:sp>
      <p:sp>
        <p:nvSpPr>
          <p:cNvPr id="17" name="Shape 17"/>
          <p:cNvSpPr/>
          <p:nvPr>
            <p:ph type="title"/>
          </p:nvPr>
        </p:nvSpPr>
        <p:spPr>
          <a:xfrm>
            <a:off x="508000" y="4140200"/>
            <a:ext cx="7200900" cy="2413000"/>
          </a:xfrm>
          <a:prstGeom prst="rect">
            <a:avLst/>
          </a:prstGeom>
        </p:spPr>
        <p:txBody>
          <a:bodyPr/>
          <a:lstStyle>
            <a:lvl1pPr algn="l"/>
          </a:lstStyle>
          <a:p>
            <a:pPr/>
            <a:r>
              <a:t>Title Text</a:t>
            </a:r>
          </a:p>
        </p:txBody>
      </p:sp>
      <p:sp>
        <p:nvSpPr>
          <p:cNvPr id="18" name="Shape 18"/>
          <p:cNvSpPr/>
          <p:nvPr>
            <p:ph type="body" sz="quarter" idx="1"/>
          </p:nvPr>
        </p:nvSpPr>
        <p:spPr>
          <a:xfrm>
            <a:off x="8280400" y="4140200"/>
            <a:ext cx="4241800" cy="2413000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ClrTx/>
              <a:buSzTx/>
              <a:buFontTx/>
              <a:buNone/>
              <a:defRPr sz="2400"/>
            </a:lvl1pPr>
            <a:lvl2pPr marL="0" indent="228600">
              <a:spcBef>
                <a:spcPts val="0"/>
              </a:spcBef>
              <a:buClrTx/>
              <a:buSzTx/>
              <a:buFontTx/>
              <a:buNone/>
              <a:defRPr sz="2400"/>
            </a:lvl2pPr>
            <a:lvl3pPr marL="0" indent="457200">
              <a:spcBef>
                <a:spcPts val="0"/>
              </a:spcBef>
              <a:buClrTx/>
              <a:buSzTx/>
              <a:buFontTx/>
              <a:buNone/>
              <a:defRPr sz="2400"/>
            </a:lvl3pPr>
            <a:lvl4pPr marL="0" indent="685800">
              <a:spcBef>
                <a:spcPts val="0"/>
              </a:spcBef>
              <a:buClrTx/>
              <a:buSzTx/>
              <a:buFontTx/>
              <a:buNone/>
              <a:defRPr sz="2400"/>
            </a:lvl4pPr>
            <a:lvl5pPr marL="0" indent="914400">
              <a:spcBef>
                <a:spcPts val="0"/>
              </a:spcBef>
              <a:buClrTx/>
              <a:buSzTx/>
              <a:buFontTx/>
              <a:buNone/>
              <a:defRPr sz="24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9" name="Shape 19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Photo -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Shape 26"/>
          <p:cNvSpPr/>
          <p:nvPr/>
        </p:nvSpPr>
        <p:spPr>
          <a:xfrm flipV="1">
            <a:off x="7994302" y="7053555"/>
            <a:ext cx="1" cy="1642759"/>
          </a:xfrm>
          <a:prstGeom prst="line">
            <a:avLst/>
          </a:prstGeom>
          <a:ln w="12700">
            <a:solidFill>
              <a:srgbClr val="444444">
                <a:alpha val="30000"/>
              </a:srgbClr>
            </a:solidFill>
            <a:miter lim="400000"/>
          </a:ln>
        </p:spPr>
        <p:txBody>
          <a:bodyPr lIns="50800" tIns="50800" rIns="50800" bIns="50800" anchor="ctr"/>
          <a:lstStyle/>
          <a:p>
            <a:pPr algn="l" defTabSz="457200"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27" name="Shape 27"/>
          <p:cNvSpPr/>
          <p:nvPr/>
        </p:nvSpPr>
        <p:spPr>
          <a:xfrm>
            <a:off x="508000" y="9131300"/>
            <a:ext cx="11999453" cy="0"/>
          </a:xfrm>
          <a:prstGeom prst="line">
            <a:avLst/>
          </a:prstGeom>
          <a:ln w="12700">
            <a:solidFill>
              <a:srgbClr val="444444">
                <a:alpha val="30000"/>
              </a:srgbClr>
            </a:solidFill>
            <a:miter lim="400000"/>
          </a:ln>
        </p:spPr>
        <p:txBody>
          <a:bodyPr lIns="50800" tIns="50800" rIns="50800" bIns="50800" anchor="ctr"/>
          <a:lstStyle/>
          <a:p>
            <a:pPr algn="l" defTabSz="457200"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28" name="Shape 28"/>
          <p:cNvSpPr/>
          <p:nvPr/>
        </p:nvSpPr>
        <p:spPr>
          <a:xfrm>
            <a:off x="508000" y="6629400"/>
            <a:ext cx="12000019" cy="0"/>
          </a:xfrm>
          <a:prstGeom prst="line">
            <a:avLst/>
          </a:prstGeom>
          <a:ln w="12700">
            <a:solidFill>
              <a:srgbClr val="444444">
                <a:alpha val="30000"/>
              </a:srgbClr>
            </a:solidFill>
            <a:miter lim="400000"/>
          </a:ln>
        </p:spPr>
        <p:txBody>
          <a:bodyPr lIns="50800" tIns="50800" rIns="50800" bIns="50800" anchor="ctr"/>
          <a:lstStyle/>
          <a:p>
            <a:pPr algn="l" defTabSz="457200"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29" name="Shape 29"/>
          <p:cNvSpPr/>
          <p:nvPr/>
        </p:nvSpPr>
        <p:spPr>
          <a:xfrm flipV="1">
            <a:off x="7994302" y="7053555"/>
            <a:ext cx="1" cy="1642759"/>
          </a:xfrm>
          <a:prstGeom prst="line">
            <a:avLst/>
          </a:prstGeom>
          <a:ln w="12700">
            <a:solidFill>
              <a:srgbClr val="444444">
                <a:alpha val="30000"/>
              </a:srgbClr>
            </a:solidFill>
            <a:miter lim="400000"/>
          </a:ln>
        </p:spPr>
        <p:txBody>
          <a:bodyPr lIns="50800" tIns="50800" rIns="50800" bIns="50800" anchor="ctr"/>
          <a:lstStyle/>
          <a:p>
            <a:pPr algn="l" defTabSz="457200"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30" name="Shape 30"/>
          <p:cNvSpPr/>
          <p:nvPr>
            <p:ph type="body" sz="quarter" idx="13"/>
          </p:nvPr>
        </p:nvSpPr>
        <p:spPr>
          <a:xfrm>
            <a:off x="508000" y="6096000"/>
            <a:ext cx="7200900" cy="508000"/>
          </a:xfrm>
          <a:prstGeom prst="rect">
            <a:avLst/>
          </a:prstGeom>
        </p:spPr>
        <p:txBody>
          <a:bodyPr>
            <a:spAutoFit/>
          </a:bodyPr>
          <a:lstStyle>
            <a:lvl1pPr marL="0" indent="0">
              <a:lnSpc>
                <a:spcPct val="110000"/>
              </a:lnSpc>
              <a:spcBef>
                <a:spcPts val="0"/>
              </a:spcBef>
              <a:buClrTx/>
              <a:buSzTx/>
              <a:buFontTx/>
              <a:buNone/>
              <a:defRPr i="1" sz="2400"/>
            </a:lvl1pPr>
          </a:lstStyle>
          <a:p>
            <a:pPr/>
            <a:r>
              <a:t>Lorem Ipsum Dolor</a:t>
            </a:r>
          </a:p>
        </p:txBody>
      </p:sp>
      <p:sp>
        <p:nvSpPr>
          <p:cNvPr id="31" name="Shape 31"/>
          <p:cNvSpPr/>
          <p:nvPr>
            <p:ph type="pic" idx="14"/>
          </p:nvPr>
        </p:nvSpPr>
        <p:spPr>
          <a:xfrm>
            <a:off x="596900" y="633461"/>
            <a:ext cx="11811000" cy="5207001"/>
          </a:xfrm>
          <a:prstGeom prst="rect">
            <a:avLst/>
          </a:prstGeom>
          <a:ln w="9525">
            <a:round/>
          </a:ln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32" name="Shape 32"/>
          <p:cNvSpPr/>
          <p:nvPr>
            <p:ph type="title"/>
          </p:nvPr>
        </p:nvSpPr>
        <p:spPr>
          <a:xfrm>
            <a:off x="508000" y="6680200"/>
            <a:ext cx="7200900" cy="2413000"/>
          </a:xfrm>
          <a:prstGeom prst="rect">
            <a:avLst/>
          </a:prstGeom>
        </p:spPr>
        <p:txBody>
          <a:bodyPr/>
          <a:lstStyle>
            <a:lvl1pPr algn="l"/>
          </a:lstStyle>
          <a:p>
            <a:pPr/>
            <a:r>
              <a:t>Title Text</a:t>
            </a:r>
          </a:p>
        </p:txBody>
      </p:sp>
      <p:sp>
        <p:nvSpPr>
          <p:cNvPr id="33" name="Shape 33"/>
          <p:cNvSpPr/>
          <p:nvPr>
            <p:ph type="body" sz="quarter" idx="1"/>
          </p:nvPr>
        </p:nvSpPr>
        <p:spPr>
          <a:xfrm>
            <a:off x="8280400" y="6680200"/>
            <a:ext cx="4241800" cy="2413000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ClrTx/>
              <a:buSzTx/>
              <a:buFontTx/>
              <a:buNone/>
              <a:defRPr sz="2400"/>
            </a:lvl1pPr>
            <a:lvl2pPr marL="0" indent="228600">
              <a:spcBef>
                <a:spcPts val="0"/>
              </a:spcBef>
              <a:buClrTx/>
              <a:buSzTx/>
              <a:buFontTx/>
              <a:buNone/>
              <a:defRPr sz="2400"/>
            </a:lvl2pPr>
            <a:lvl3pPr marL="0" indent="457200">
              <a:spcBef>
                <a:spcPts val="0"/>
              </a:spcBef>
              <a:buClrTx/>
              <a:buSzTx/>
              <a:buFontTx/>
              <a:buNone/>
              <a:defRPr sz="2400"/>
            </a:lvl3pPr>
            <a:lvl4pPr marL="0" indent="685800">
              <a:spcBef>
                <a:spcPts val="0"/>
              </a:spcBef>
              <a:buClrTx/>
              <a:buSzTx/>
              <a:buFontTx/>
              <a:buNone/>
              <a:defRPr sz="2400"/>
            </a:lvl4pPr>
            <a:lvl5pPr marL="0" indent="914400">
              <a:spcBef>
                <a:spcPts val="0"/>
              </a:spcBef>
              <a:buClrTx/>
              <a:buSzTx/>
              <a:buFontTx/>
              <a:buNone/>
              <a:defRPr sz="24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34" name="Shape 34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Title - Cen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Shape 41"/>
          <p:cNvSpPr/>
          <p:nvPr>
            <p:ph type="title"/>
          </p:nvPr>
        </p:nvSpPr>
        <p:spPr>
          <a:xfrm>
            <a:off x="508000" y="3670300"/>
            <a:ext cx="11988800" cy="2413000"/>
          </a:xfrm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42" name="Shape 42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Photo -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Shape 49"/>
          <p:cNvSpPr/>
          <p:nvPr/>
        </p:nvSpPr>
        <p:spPr>
          <a:xfrm>
            <a:off x="508000" y="4876800"/>
            <a:ext cx="5676374" cy="0"/>
          </a:xfrm>
          <a:prstGeom prst="line">
            <a:avLst/>
          </a:prstGeom>
          <a:ln w="12700">
            <a:solidFill>
              <a:srgbClr val="444444">
                <a:alpha val="30000"/>
              </a:srgbClr>
            </a:solidFill>
            <a:miter lim="400000"/>
          </a:ln>
        </p:spPr>
        <p:txBody>
          <a:bodyPr lIns="50800" tIns="50800" rIns="50800" bIns="50800" anchor="ctr"/>
          <a:lstStyle/>
          <a:p>
            <a:pPr algn="l" defTabSz="457200"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50" name="Shape 50"/>
          <p:cNvSpPr/>
          <p:nvPr/>
        </p:nvSpPr>
        <p:spPr>
          <a:xfrm>
            <a:off x="508000" y="2768600"/>
            <a:ext cx="5676316" cy="0"/>
          </a:xfrm>
          <a:prstGeom prst="line">
            <a:avLst/>
          </a:prstGeom>
          <a:ln w="12700">
            <a:solidFill>
              <a:srgbClr val="444444">
                <a:alpha val="30000"/>
              </a:srgbClr>
            </a:solidFill>
            <a:miter lim="400000"/>
          </a:ln>
        </p:spPr>
        <p:txBody>
          <a:bodyPr lIns="50800" tIns="50800" rIns="50800" bIns="50800" anchor="ctr"/>
          <a:lstStyle/>
          <a:p>
            <a:pPr algn="l" defTabSz="457200"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51" name="Shape 51"/>
          <p:cNvSpPr/>
          <p:nvPr>
            <p:ph type="body" sz="quarter" idx="13"/>
          </p:nvPr>
        </p:nvSpPr>
        <p:spPr>
          <a:xfrm>
            <a:off x="508000" y="2171700"/>
            <a:ext cx="5676900" cy="508000"/>
          </a:xfrm>
          <a:prstGeom prst="rect">
            <a:avLst/>
          </a:prstGeom>
        </p:spPr>
        <p:txBody>
          <a:bodyPr anchor="b">
            <a:spAutoFit/>
          </a:bodyPr>
          <a:lstStyle>
            <a:lvl1pPr marL="0" indent="0">
              <a:lnSpc>
                <a:spcPct val="110000"/>
              </a:lnSpc>
              <a:spcBef>
                <a:spcPts val="0"/>
              </a:spcBef>
              <a:buClrTx/>
              <a:buSzTx/>
              <a:buFontTx/>
              <a:buNone/>
              <a:defRPr i="1" sz="2400"/>
            </a:lvl1pPr>
          </a:lstStyle>
          <a:p>
            <a:pPr/>
            <a:r>
              <a:t>Lorem Ipsum Dolor</a:t>
            </a:r>
          </a:p>
        </p:txBody>
      </p:sp>
      <p:sp>
        <p:nvSpPr>
          <p:cNvPr id="52" name="Shape 52"/>
          <p:cNvSpPr/>
          <p:nvPr>
            <p:ph type="pic" sz="half" idx="14"/>
          </p:nvPr>
        </p:nvSpPr>
        <p:spPr>
          <a:xfrm>
            <a:off x="6818219" y="647699"/>
            <a:ext cx="5588001" cy="8331201"/>
          </a:xfrm>
          <a:prstGeom prst="rect">
            <a:avLst/>
          </a:prstGeom>
          <a:ln w="9525">
            <a:round/>
          </a:ln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53" name="Shape 53"/>
          <p:cNvSpPr/>
          <p:nvPr>
            <p:ph type="title"/>
          </p:nvPr>
        </p:nvSpPr>
        <p:spPr>
          <a:xfrm>
            <a:off x="508000" y="2806700"/>
            <a:ext cx="5676900" cy="2032000"/>
          </a:xfrm>
          <a:prstGeom prst="rect">
            <a:avLst/>
          </a:prstGeom>
        </p:spPr>
        <p:txBody>
          <a:bodyPr/>
          <a:lstStyle>
            <a:lvl1pPr algn="l">
              <a:defRPr sz="5600"/>
            </a:lvl1pPr>
          </a:lstStyle>
          <a:p>
            <a:pPr/>
            <a:r>
              <a:t>Title Text</a:t>
            </a:r>
          </a:p>
        </p:txBody>
      </p:sp>
      <p:sp>
        <p:nvSpPr>
          <p:cNvPr id="54" name="Shape 54"/>
          <p:cNvSpPr/>
          <p:nvPr>
            <p:ph type="body" sz="quarter" idx="1"/>
          </p:nvPr>
        </p:nvSpPr>
        <p:spPr>
          <a:xfrm>
            <a:off x="508000" y="5029200"/>
            <a:ext cx="5676900" cy="4013200"/>
          </a:xfrm>
          <a:prstGeom prst="rect">
            <a:avLst/>
          </a:prstGeom>
        </p:spPr>
        <p:txBody>
          <a:bodyPr anchor="t"/>
          <a:lstStyle>
            <a:lvl1pPr marL="0" indent="0">
              <a:spcBef>
                <a:spcPts val="0"/>
              </a:spcBef>
              <a:buClrTx/>
              <a:buSzTx/>
              <a:buFontTx/>
              <a:buNone/>
              <a:defRPr sz="2400"/>
            </a:lvl1pPr>
            <a:lvl2pPr marL="0" indent="228600">
              <a:spcBef>
                <a:spcPts val="0"/>
              </a:spcBef>
              <a:buClrTx/>
              <a:buSzTx/>
              <a:buFontTx/>
              <a:buNone/>
              <a:defRPr sz="2400"/>
            </a:lvl2pPr>
            <a:lvl3pPr marL="0" indent="457200">
              <a:spcBef>
                <a:spcPts val="0"/>
              </a:spcBef>
              <a:buClrTx/>
              <a:buSzTx/>
              <a:buFontTx/>
              <a:buNone/>
              <a:defRPr sz="2400"/>
            </a:lvl3pPr>
            <a:lvl4pPr marL="0" indent="685800">
              <a:spcBef>
                <a:spcPts val="0"/>
              </a:spcBef>
              <a:buClrTx/>
              <a:buSzTx/>
              <a:buFontTx/>
              <a:buNone/>
              <a:defRPr sz="2400"/>
            </a:lvl4pPr>
            <a:lvl5pPr marL="0" indent="914400">
              <a:spcBef>
                <a:spcPts val="0"/>
              </a:spcBef>
              <a:buClrTx/>
              <a:buSzTx/>
              <a:buFontTx/>
              <a:buNone/>
              <a:defRPr sz="24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55" name="Shape 55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-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Shape 62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63" name="Shape 63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Shape 70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71" name="Shape 71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72" name="Shape 72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Shape 79"/>
          <p:cNvSpPr/>
          <p:nvPr>
            <p:ph type="pic" sz="half" idx="13"/>
          </p:nvPr>
        </p:nvSpPr>
        <p:spPr>
          <a:xfrm>
            <a:off x="6819900" y="2654300"/>
            <a:ext cx="5588000" cy="6350000"/>
          </a:xfrm>
          <a:prstGeom prst="rect">
            <a:avLst/>
          </a:prstGeom>
          <a:ln w="9525">
            <a:round/>
          </a:ln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80" name="Shape 80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81" name="Shape 81"/>
          <p:cNvSpPr/>
          <p:nvPr>
            <p:ph type="body" sz="half" idx="1"/>
          </p:nvPr>
        </p:nvSpPr>
        <p:spPr>
          <a:xfrm>
            <a:off x="508000" y="2730500"/>
            <a:ext cx="5816600" cy="6350000"/>
          </a:xfrm>
          <a:prstGeom prst="rect">
            <a:avLst/>
          </a:prstGeom>
        </p:spPr>
        <p:txBody>
          <a:bodyPr/>
          <a:lstStyle>
            <a:lvl1pPr marL="393700" indent="-393700">
              <a:spcBef>
                <a:spcPts val="1800"/>
              </a:spcBef>
              <a:buSzPct val="65000"/>
              <a:defRPr sz="3000"/>
            </a:lvl1pPr>
            <a:lvl2pPr marL="787400" indent="-393700">
              <a:spcBef>
                <a:spcPts val="1800"/>
              </a:spcBef>
              <a:buSzPct val="65000"/>
              <a:defRPr sz="3000"/>
            </a:lvl2pPr>
            <a:lvl3pPr marL="1181100" indent="-393700">
              <a:spcBef>
                <a:spcPts val="1800"/>
              </a:spcBef>
              <a:buSzPct val="65000"/>
              <a:defRPr sz="3000"/>
            </a:lvl3pPr>
            <a:lvl4pPr marL="1574800" indent="-393700">
              <a:spcBef>
                <a:spcPts val="1800"/>
              </a:spcBef>
              <a:buSzPct val="65000"/>
              <a:defRPr sz="3000"/>
            </a:lvl4pPr>
            <a:lvl5pPr marL="1968500" indent="-393700">
              <a:spcBef>
                <a:spcPts val="1800"/>
              </a:spcBef>
              <a:buSzPct val="65000"/>
              <a:defRPr sz="30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82" name="Shape 82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Shape 89"/>
          <p:cNvSpPr/>
          <p:nvPr>
            <p:ph type="body" idx="1"/>
          </p:nvPr>
        </p:nvSpPr>
        <p:spPr>
          <a:xfrm>
            <a:off x="508000" y="1270000"/>
            <a:ext cx="11988800" cy="7213600"/>
          </a:xfrm>
          <a:prstGeom prst="rect">
            <a:avLst/>
          </a:prstGeom>
        </p:spPr>
        <p:txBody>
          <a:bodyPr/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90" name="Shape 90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Photo - 3 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Shape 97"/>
          <p:cNvSpPr/>
          <p:nvPr>
            <p:ph type="pic" sz="quarter" idx="13"/>
          </p:nvPr>
        </p:nvSpPr>
        <p:spPr>
          <a:xfrm>
            <a:off x="6856319" y="4772799"/>
            <a:ext cx="5499101" cy="4229101"/>
          </a:xfrm>
          <a:prstGeom prst="rect">
            <a:avLst/>
          </a:prstGeom>
          <a:ln w="9525">
            <a:round/>
          </a:ln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98" name="Shape 98"/>
          <p:cNvSpPr/>
          <p:nvPr>
            <p:ph type="pic" sz="quarter" idx="14"/>
          </p:nvPr>
        </p:nvSpPr>
        <p:spPr>
          <a:xfrm>
            <a:off x="6860562" y="609600"/>
            <a:ext cx="5499101" cy="3530600"/>
          </a:xfrm>
          <a:prstGeom prst="rect">
            <a:avLst/>
          </a:prstGeom>
          <a:ln w="9525">
            <a:round/>
          </a:ln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99" name="Shape 99"/>
          <p:cNvSpPr/>
          <p:nvPr>
            <p:ph type="pic" sz="half" idx="15"/>
          </p:nvPr>
        </p:nvSpPr>
        <p:spPr>
          <a:xfrm>
            <a:off x="557119" y="609599"/>
            <a:ext cx="5588001" cy="8394701"/>
          </a:xfrm>
          <a:prstGeom prst="rect">
            <a:avLst/>
          </a:prstGeom>
          <a:ln w="9525">
            <a:round/>
          </a:ln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100" name="Shape 100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Shape 107"/>
          <p:cNvSpPr/>
          <p:nvPr>
            <p:ph type="body" sz="quarter" idx="13"/>
          </p:nvPr>
        </p:nvSpPr>
        <p:spPr>
          <a:xfrm>
            <a:off x="533400" y="5969000"/>
            <a:ext cx="11938000" cy="609600"/>
          </a:xfrm>
          <a:prstGeom prst="rect">
            <a:avLst/>
          </a:prstGeom>
        </p:spPr>
        <p:txBody>
          <a:bodyPr anchor="t">
            <a:spAutoFit/>
          </a:bodyPr>
          <a:lstStyle>
            <a:lvl1pPr marL="0" indent="0" algn="ctr">
              <a:spcBef>
                <a:spcPts val="1200"/>
              </a:spcBef>
              <a:buClrTx/>
              <a:buSzTx/>
              <a:buFontTx/>
              <a:buNone/>
              <a:defRPr i="1" sz="3000"/>
            </a:lvl1pPr>
          </a:lstStyle>
          <a:p>
            <a:pPr/>
            <a:r>
              <a:t>–Johnny Appleseed</a:t>
            </a:r>
          </a:p>
        </p:txBody>
      </p:sp>
      <p:sp>
        <p:nvSpPr>
          <p:cNvPr id="108" name="Shape 108"/>
          <p:cNvSpPr/>
          <p:nvPr>
            <p:ph type="body" sz="quarter" idx="14"/>
          </p:nvPr>
        </p:nvSpPr>
        <p:spPr>
          <a:xfrm>
            <a:off x="1270000" y="4254500"/>
            <a:ext cx="10464800" cy="711200"/>
          </a:xfrm>
          <a:prstGeom prst="rect">
            <a:avLst/>
          </a:prstGeom>
        </p:spPr>
        <p:txBody>
          <a:bodyPr>
            <a:spAutoFit/>
          </a:bodyPr>
          <a:lstStyle>
            <a:lvl1pPr marL="0" indent="0" algn="ctr">
              <a:spcBef>
                <a:spcPts val="0"/>
              </a:spcBef>
              <a:buClrTx/>
              <a:buSzTx/>
              <a:buFontTx/>
              <a:buNone/>
            </a:lvl1pPr>
          </a:lstStyle>
          <a:p>
            <a:pPr/>
            <a:r>
              <a:t>“Type a quote here.” </a:t>
            </a:r>
          </a:p>
        </p:txBody>
      </p:sp>
      <p:sp>
        <p:nvSpPr>
          <p:cNvPr id="109" name="Shape 109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Shape 116"/>
          <p:cNvSpPr/>
          <p:nvPr>
            <p:ph type="pic" idx="13"/>
          </p:nvPr>
        </p:nvSpPr>
        <p:spPr>
          <a:xfrm>
            <a:off x="0" y="0"/>
            <a:ext cx="13004800" cy="97536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117" name="Shape 117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Shape 124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image" Target="../media/image1.jpeg"/><Relationship Id="rId3" Type="http://schemas.openxmlformats.org/officeDocument/2006/relationships/slideLayout" Target="../slideLayouts/slideLayout1.xml"/><Relationship Id="rId4" Type="http://schemas.openxmlformats.org/officeDocument/2006/relationships/slideLayout" Target="../slideLayouts/slideLayout2.xml"/><Relationship Id="rId5" Type="http://schemas.openxmlformats.org/officeDocument/2006/relationships/slideLayout" Target="../slideLayouts/slideLayout3.xml"/><Relationship Id="rId6" Type="http://schemas.openxmlformats.org/officeDocument/2006/relationships/slideLayout" Target="../slideLayouts/slideLayout4.xml"/><Relationship Id="rId7" Type="http://schemas.openxmlformats.org/officeDocument/2006/relationships/slideLayout" Target="../slideLayouts/slideLayout5.xml"/><Relationship Id="rId8" Type="http://schemas.openxmlformats.org/officeDocument/2006/relationships/slideLayout" Target="../slideLayouts/slideLayout6.xml"/><Relationship Id="rId9" Type="http://schemas.openxmlformats.org/officeDocument/2006/relationships/slideLayout" Target="../slideLayouts/slideLayout7.xml"/><Relationship Id="rId10" Type="http://schemas.openxmlformats.org/officeDocument/2006/relationships/slideLayout" Target="../slideLayouts/slideLayout8.xml"/><Relationship Id="rId11" Type="http://schemas.openxmlformats.org/officeDocument/2006/relationships/slideLayout" Target="../slideLayouts/slideLayout9.xml"/><Relationship Id="rId12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1.xml"/><Relationship Id="rId14" Type="http://schemas.openxmlformats.org/officeDocument/2006/relationships/slideLayout" Target="../slideLayouts/slideLayout12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/>
          <p:nvPr/>
        </p:nvSpPr>
        <p:spPr>
          <a:xfrm>
            <a:off x="508000" y="2171700"/>
            <a:ext cx="11997292" cy="0"/>
          </a:xfrm>
          <a:prstGeom prst="line">
            <a:avLst/>
          </a:prstGeom>
          <a:ln w="12700">
            <a:solidFill>
              <a:srgbClr val="444444">
                <a:alpha val="30000"/>
              </a:srgbClr>
            </a:solidFill>
            <a:miter lim="400000"/>
          </a:ln>
        </p:spPr>
        <p:txBody>
          <a:bodyPr lIns="50800" tIns="50800" rIns="50800" bIns="50800" anchor="ctr"/>
          <a:lstStyle/>
          <a:p>
            <a:pPr algn="l" defTabSz="457200"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3" name="Shape 3"/>
          <p:cNvSpPr/>
          <p:nvPr/>
        </p:nvSpPr>
        <p:spPr>
          <a:xfrm>
            <a:off x="508000" y="635000"/>
            <a:ext cx="11997292" cy="0"/>
          </a:xfrm>
          <a:prstGeom prst="line">
            <a:avLst/>
          </a:prstGeom>
          <a:ln w="12700">
            <a:solidFill>
              <a:srgbClr val="444444">
                <a:alpha val="30000"/>
              </a:srgbClr>
            </a:solidFill>
            <a:miter lim="400000"/>
          </a:ln>
        </p:spPr>
        <p:txBody>
          <a:bodyPr lIns="50800" tIns="50800" rIns="50800" bIns="50800" anchor="ctr"/>
          <a:lstStyle/>
          <a:p>
            <a:pPr algn="l" defTabSz="457200"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4" name="Shape 4"/>
          <p:cNvSpPr/>
          <p:nvPr>
            <p:ph type="title"/>
          </p:nvPr>
        </p:nvSpPr>
        <p:spPr>
          <a:xfrm>
            <a:off x="508000" y="800100"/>
            <a:ext cx="11988800" cy="1219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normAutofit fontScale="100000" lnSpcReduction="0"/>
          </a:bodyPr>
          <a:lstStyle/>
          <a:p>
            <a:pPr/>
            <a:r>
              <a:t>Title Text</a:t>
            </a:r>
          </a:p>
        </p:txBody>
      </p:sp>
      <p:sp>
        <p:nvSpPr>
          <p:cNvPr id="5" name="Shape 5"/>
          <p:cNvSpPr/>
          <p:nvPr>
            <p:ph type="body" idx="1"/>
          </p:nvPr>
        </p:nvSpPr>
        <p:spPr>
          <a:xfrm>
            <a:off x="508000" y="2628900"/>
            <a:ext cx="11988800" cy="6096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normAutofit fontScale="100000" lnSpcReduction="0"/>
          </a:bodyPr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6" name="Shape 6"/>
          <p:cNvSpPr/>
          <p:nvPr>
            <p:ph type="sldNum" sz="quarter" idx="2"/>
          </p:nvPr>
        </p:nvSpPr>
        <p:spPr>
          <a:xfrm>
            <a:off x="6324599" y="9258300"/>
            <a:ext cx="342901" cy="406400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>
            <a:spAutoFit/>
          </a:bodyPr>
          <a:lstStyle>
            <a:lvl1pPr>
              <a:defRPr sz="1800">
                <a:solidFill>
                  <a:srgbClr val="4C4946"/>
                </a:solidFill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3"/>
    <p:sldLayoutId id="2147483650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  <p:sldLayoutId id="2147483659" r:id="rId13"/>
    <p:sldLayoutId id="2147483660" r:id="rId14"/>
  </p:sldLayoutIdLst>
  <p:transition xmlns:p14="http://schemas.microsoft.com/office/powerpoint/2010/main" spd="med" advClick="1"/>
  <p:txStyles>
    <p:titleStyle>
      <a:lvl1pPr marL="0" marR="0" indent="0" algn="ctr" defTabSz="584200" rtl="0" latinLnBrk="0">
        <a:lnSpc>
          <a:spcPct val="90000"/>
        </a:lnSpc>
        <a:spcBef>
          <a:spcPts val="160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7000" u="none">
          <a:ln>
            <a:noFill/>
          </a:ln>
          <a:solidFill>
            <a:srgbClr val="D93E2B"/>
          </a:solidFill>
          <a:uFillTx/>
          <a:latin typeface="+mn-lt"/>
          <a:ea typeface="+mn-ea"/>
          <a:cs typeface="+mn-cs"/>
          <a:sym typeface="Bodoni SvtyTwo ITC TT-Book"/>
        </a:defRPr>
      </a:lvl1pPr>
      <a:lvl2pPr marL="0" marR="0" indent="228600" algn="ctr" defTabSz="584200" rtl="0" latinLnBrk="0">
        <a:lnSpc>
          <a:spcPct val="90000"/>
        </a:lnSpc>
        <a:spcBef>
          <a:spcPts val="160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7000" u="none">
          <a:ln>
            <a:noFill/>
          </a:ln>
          <a:solidFill>
            <a:srgbClr val="D93E2B"/>
          </a:solidFill>
          <a:uFillTx/>
          <a:latin typeface="+mn-lt"/>
          <a:ea typeface="+mn-ea"/>
          <a:cs typeface="+mn-cs"/>
          <a:sym typeface="Bodoni SvtyTwo ITC TT-Book"/>
        </a:defRPr>
      </a:lvl2pPr>
      <a:lvl3pPr marL="0" marR="0" indent="457200" algn="ctr" defTabSz="584200" rtl="0" latinLnBrk="0">
        <a:lnSpc>
          <a:spcPct val="90000"/>
        </a:lnSpc>
        <a:spcBef>
          <a:spcPts val="160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7000" u="none">
          <a:ln>
            <a:noFill/>
          </a:ln>
          <a:solidFill>
            <a:srgbClr val="D93E2B"/>
          </a:solidFill>
          <a:uFillTx/>
          <a:latin typeface="+mn-lt"/>
          <a:ea typeface="+mn-ea"/>
          <a:cs typeface="+mn-cs"/>
          <a:sym typeface="Bodoni SvtyTwo ITC TT-Book"/>
        </a:defRPr>
      </a:lvl3pPr>
      <a:lvl4pPr marL="0" marR="0" indent="685800" algn="ctr" defTabSz="584200" rtl="0" latinLnBrk="0">
        <a:lnSpc>
          <a:spcPct val="90000"/>
        </a:lnSpc>
        <a:spcBef>
          <a:spcPts val="160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7000" u="none">
          <a:ln>
            <a:noFill/>
          </a:ln>
          <a:solidFill>
            <a:srgbClr val="D93E2B"/>
          </a:solidFill>
          <a:uFillTx/>
          <a:latin typeface="+mn-lt"/>
          <a:ea typeface="+mn-ea"/>
          <a:cs typeface="+mn-cs"/>
          <a:sym typeface="Bodoni SvtyTwo ITC TT-Book"/>
        </a:defRPr>
      </a:lvl4pPr>
      <a:lvl5pPr marL="0" marR="0" indent="914400" algn="ctr" defTabSz="584200" rtl="0" latinLnBrk="0">
        <a:lnSpc>
          <a:spcPct val="90000"/>
        </a:lnSpc>
        <a:spcBef>
          <a:spcPts val="160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7000" u="none">
          <a:ln>
            <a:noFill/>
          </a:ln>
          <a:solidFill>
            <a:srgbClr val="D93E2B"/>
          </a:solidFill>
          <a:uFillTx/>
          <a:latin typeface="+mn-lt"/>
          <a:ea typeface="+mn-ea"/>
          <a:cs typeface="+mn-cs"/>
          <a:sym typeface="Bodoni SvtyTwo ITC TT-Book"/>
        </a:defRPr>
      </a:lvl5pPr>
      <a:lvl6pPr marL="0" marR="0" indent="1143000" algn="ctr" defTabSz="584200" rtl="0" latinLnBrk="0">
        <a:lnSpc>
          <a:spcPct val="90000"/>
        </a:lnSpc>
        <a:spcBef>
          <a:spcPts val="160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7000" u="none">
          <a:ln>
            <a:noFill/>
          </a:ln>
          <a:solidFill>
            <a:srgbClr val="D93E2B"/>
          </a:solidFill>
          <a:uFillTx/>
          <a:latin typeface="+mn-lt"/>
          <a:ea typeface="+mn-ea"/>
          <a:cs typeface="+mn-cs"/>
          <a:sym typeface="Bodoni SvtyTwo ITC TT-Book"/>
        </a:defRPr>
      </a:lvl6pPr>
      <a:lvl7pPr marL="0" marR="0" indent="1371600" algn="ctr" defTabSz="584200" rtl="0" latinLnBrk="0">
        <a:lnSpc>
          <a:spcPct val="90000"/>
        </a:lnSpc>
        <a:spcBef>
          <a:spcPts val="160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7000" u="none">
          <a:ln>
            <a:noFill/>
          </a:ln>
          <a:solidFill>
            <a:srgbClr val="D93E2B"/>
          </a:solidFill>
          <a:uFillTx/>
          <a:latin typeface="+mn-lt"/>
          <a:ea typeface="+mn-ea"/>
          <a:cs typeface="+mn-cs"/>
          <a:sym typeface="Bodoni SvtyTwo ITC TT-Book"/>
        </a:defRPr>
      </a:lvl7pPr>
      <a:lvl8pPr marL="0" marR="0" indent="1600200" algn="ctr" defTabSz="584200" rtl="0" latinLnBrk="0">
        <a:lnSpc>
          <a:spcPct val="90000"/>
        </a:lnSpc>
        <a:spcBef>
          <a:spcPts val="160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7000" u="none">
          <a:ln>
            <a:noFill/>
          </a:ln>
          <a:solidFill>
            <a:srgbClr val="D93E2B"/>
          </a:solidFill>
          <a:uFillTx/>
          <a:latin typeface="+mn-lt"/>
          <a:ea typeface="+mn-ea"/>
          <a:cs typeface="+mn-cs"/>
          <a:sym typeface="Bodoni SvtyTwo ITC TT-Book"/>
        </a:defRPr>
      </a:lvl8pPr>
      <a:lvl9pPr marL="0" marR="0" indent="1828800" algn="ctr" defTabSz="584200" rtl="0" latinLnBrk="0">
        <a:lnSpc>
          <a:spcPct val="90000"/>
        </a:lnSpc>
        <a:spcBef>
          <a:spcPts val="160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7000" u="none">
          <a:ln>
            <a:noFill/>
          </a:ln>
          <a:solidFill>
            <a:srgbClr val="D93E2B"/>
          </a:solidFill>
          <a:uFillTx/>
          <a:latin typeface="+mn-lt"/>
          <a:ea typeface="+mn-ea"/>
          <a:cs typeface="+mn-cs"/>
          <a:sym typeface="Bodoni SvtyTwo ITC TT-Book"/>
        </a:defRPr>
      </a:lvl9pPr>
    </p:titleStyle>
    <p:bodyStyle>
      <a:lvl1pPr marL="469900" marR="0" indent="-469900" algn="l" defTabSz="584200" rtl="0" latinLnBrk="0">
        <a:lnSpc>
          <a:spcPct val="100000"/>
        </a:lnSpc>
        <a:spcBef>
          <a:spcPts val="2400"/>
        </a:spcBef>
        <a:spcAft>
          <a:spcPts val="0"/>
        </a:spcAft>
        <a:buClr>
          <a:srgbClr val="929292"/>
        </a:buClr>
        <a:buSzPct val="60000"/>
        <a:buFont typeface="Zapf Dingbats"/>
        <a:buChar char="❖"/>
        <a:tabLst/>
        <a:defRPr b="0" baseline="0" cap="none" i="0" spc="0" strike="noStrike" sz="3600" u="none">
          <a:ln>
            <a:noFill/>
          </a:ln>
          <a:solidFill>
            <a:srgbClr val="414141"/>
          </a:solidFill>
          <a:uFillTx/>
          <a:latin typeface="Palatino"/>
          <a:ea typeface="Palatino"/>
          <a:cs typeface="Palatino"/>
          <a:sym typeface="Palatino"/>
        </a:defRPr>
      </a:lvl1pPr>
      <a:lvl2pPr marL="939800" marR="0" indent="-469900" algn="l" defTabSz="584200" rtl="0" latinLnBrk="0">
        <a:lnSpc>
          <a:spcPct val="100000"/>
        </a:lnSpc>
        <a:spcBef>
          <a:spcPts val="2400"/>
        </a:spcBef>
        <a:spcAft>
          <a:spcPts val="0"/>
        </a:spcAft>
        <a:buClr>
          <a:srgbClr val="929292"/>
        </a:buClr>
        <a:buSzPct val="60000"/>
        <a:buFont typeface="Zapf Dingbats"/>
        <a:buChar char="❖"/>
        <a:tabLst/>
        <a:defRPr b="0" baseline="0" cap="none" i="0" spc="0" strike="noStrike" sz="3600" u="none">
          <a:ln>
            <a:noFill/>
          </a:ln>
          <a:solidFill>
            <a:srgbClr val="414141"/>
          </a:solidFill>
          <a:uFillTx/>
          <a:latin typeface="Palatino"/>
          <a:ea typeface="Palatino"/>
          <a:cs typeface="Palatino"/>
          <a:sym typeface="Palatino"/>
        </a:defRPr>
      </a:lvl2pPr>
      <a:lvl3pPr marL="1409700" marR="0" indent="-469900" algn="l" defTabSz="584200" rtl="0" latinLnBrk="0">
        <a:lnSpc>
          <a:spcPct val="100000"/>
        </a:lnSpc>
        <a:spcBef>
          <a:spcPts val="2400"/>
        </a:spcBef>
        <a:spcAft>
          <a:spcPts val="0"/>
        </a:spcAft>
        <a:buClr>
          <a:srgbClr val="929292"/>
        </a:buClr>
        <a:buSzPct val="60000"/>
        <a:buFont typeface="Zapf Dingbats"/>
        <a:buChar char="❖"/>
        <a:tabLst/>
        <a:defRPr b="0" baseline="0" cap="none" i="0" spc="0" strike="noStrike" sz="3600" u="none">
          <a:ln>
            <a:noFill/>
          </a:ln>
          <a:solidFill>
            <a:srgbClr val="414141"/>
          </a:solidFill>
          <a:uFillTx/>
          <a:latin typeface="Palatino"/>
          <a:ea typeface="Palatino"/>
          <a:cs typeface="Palatino"/>
          <a:sym typeface="Palatino"/>
        </a:defRPr>
      </a:lvl3pPr>
      <a:lvl4pPr marL="1879600" marR="0" indent="-469900" algn="l" defTabSz="584200" rtl="0" latinLnBrk="0">
        <a:lnSpc>
          <a:spcPct val="100000"/>
        </a:lnSpc>
        <a:spcBef>
          <a:spcPts val="2400"/>
        </a:spcBef>
        <a:spcAft>
          <a:spcPts val="0"/>
        </a:spcAft>
        <a:buClr>
          <a:srgbClr val="929292"/>
        </a:buClr>
        <a:buSzPct val="60000"/>
        <a:buFont typeface="Zapf Dingbats"/>
        <a:buChar char="❖"/>
        <a:tabLst/>
        <a:defRPr b="0" baseline="0" cap="none" i="0" spc="0" strike="noStrike" sz="3600" u="none">
          <a:ln>
            <a:noFill/>
          </a:ln>
          <a:solidFill>
            <a:srgbClr val="414141"/>
          </a:solidFill>
          <a:uFillTx/>
          <a:latin typeface="Palatino"/>
          <a:ea typeface="Palatino"/>
          <a:cs typeface="Palatino"/>
          <a:sym typeface="Palatino"/>
        </a:defRPr>
      </a:lvl4pPr>
      <a:lvl5pPr marL="2349500" marR="0" indent="-469900" algn="l" defTabSz="584200" rtl="0" latinLnBrk="0">
        <a:lnSpc>
          <a:spcPct val="100000"/>
        </a:lnSpc>
        <a:spcBef>
          <a:spcPts val="2400"/>
        </a:spcBef>
        <a:spcAft>
          <a:spcPts val="0"/>
        </a:spcAft>
        <a:buClr>
          <a:srgbClr val="929292"/>
        </a:buClr>
        <a:buSzPct val="60000"/>
        <a:buFont typeface="Zapf Dingbats"/>
        <a:buChar char="❖"/>
        <a:tabLst/>
        <a:defRPr b="0" baseline="0" cap="none" i="0" spc="0" strike="noStrike" sz="3600" u="none">
          <a:ln>
            <a:noFill/>
          </a:ln>
          <a:solidFill>
            <a:srgbClr val="414141"/>
          </a:solidFill>
          <a:uFillTx/>
          <a:latin typeface="Palatino"/>
          <a:ea typeface="Palatino"/>
          <a:cs typeface="Palatino"/>
          <a:sym typeface="Palatino"/>
        </a:defRPr>
      </a:lvl5pPr>
      <a:lvl6pPr marL="2819400" marR="0" indent="-469900" algn="l" defTabSz="584200" rtl="0" latinLnBrk="0">
        <a:lnSpc>
          <a:spcPct val="100000"/>
        </a:lnSpc>
        <a:spcBef>
          <a:spcPts val="2400"/>
        </a:spcBef>
        <a:spcAft>
          <a:spcPts val="0"/>
        </a:spcAft>
        <a:buClr>
          <a:srgbClr val="929292"/>
        </a:buClr>
        <a:buSzPct val="60000"/>
        <a:buFont typeface="Zapf Dingbats"/>
        <a:buChar char="❖"/>
        <a:tabLst/>
        <a:defRPr b="0" baseline="0" cap="none" i="0" spc="0" strike="noStrike" sz="3600" u="none">
          <a:ln>
            <a:noFill/>
          </a:ln>
          <a:solidFill>
            <a:srgbClr val="414141"/>
          </a:solidFill>
          <a:uFillTx/>
          <a:latin typeface="Palatino"/>
          <a:ea typeface="Palatino"/>
          <a:cs typeface="Palatino"/>
          <a:sym typeface="Palatino"/>
        </a:defRPr>
      </a:lvl6pPr>
      <a:lvl7pPr marL="3289300" marR="0" indent="-469900" algn="l" defTabSz="584200" rtl="0" latinLnBrk="0">
        <a:lnSpc>
          <a:spcPct val="100000"/>
        </a:lnSpc>
        <a:spcBef>
          <a:spcPts val="2400"/>
        </a:spcBef>
        <a:spcAft>
          <a:spcPts val="0"/>
        </a:spcAft>
        <a:buClr>
          <a:srgbClr val="929292"/>
        </a:buClr>
        <a:buSzPct val="60000"/>
        <a:buFont typeface="Zapf Dingbats"/>
        <a:buChar char="❖"/>
        <a:tabLst/>
        <a:defRPr b="0" baseline="0" cap="none" i="0" spc="0" strike="noStrike" sz="3600" u="none">
          <a:ln>
            <a:noFill/>
          </a:ln>
          <a:solidFill>
            <a:srgbClr val="414141"/>
          </a:solidFill>
          <a:uFillTx/>
          <a:latin typeface="Palatino"/>
          <a:ea typeface="Palatino"/>
          <a:cs typeface="Palatino"/>
          <a:sym typeface="Palatino"/>
        </a:defRPr>
      </a:lvl7pPr>
      <a:lvl8pPr marL="3759200" marR="0" indent="-469900" algn="l" defTabSz="584200" rtl="0" latinLnBrk="0">
        <a:lnSpc>
          <a:spcPct val="100000"/>
        </a:lnSpc>
        <a:spcBef>
          <a:spcPts val="2400"/>
        </a:spcBef>
        <a:spcAft>
          <a:spcPts val="0"/>
        </a:spcAft>
        <a:buClr>
          <a:srgbClr val="929292"/>
        </a:buClr>
        <a:buSzPct val="60000"/>
        <a:buFont typeface="Zapf Dingbats"/>
        <a:buChar char="❖"/>
        <a:tabLst/>
        <a:defRPr b="0" baseline="0" cap="none" i="0" spc="0" strike="noStrike" sz="3600" u="none">
          <a:ln>
            <a:noFill/>
          </a:ln>
          <a:solidFill>
            <a:srgbClr val="414141"/>
          </a:solidFill>
          <a:uFillTx/>
          <a:latin typeface="Palatino"/>
          <a:ea typeface="Palatino"/>
          <a:cs typeface="Palatino"/>
          <a:sym typeface="Palatino"/>
        </a:defRPr>
      </a:lvl8pPr>
      <a:lvl9pPr marL="4229100" marR="0" indent="-469900" algn="l" defTabSz="584200" rtl="0" latinLnBrk="0">
        <a:lnSpc>
          <a:spcPct val="100000"/>
        </a:lnSpc>
        <a:spcBef>
          <a:spcPts val="2400"/>
        </a:spcBef>
        <a:spcAft>
          <a:spcPts val="0"/>
        </a:spcAft>
        <a:buClr>
          <a:srgbClr val="929292"/>
        </a:buClr>
        <a:buSzPct val="60000"/>
        <a:buFont typeface="Zapf Dingbats"/>
        <a:buChar char="❖"/>
        <a:tabLst/>
        <a:defRPr b="0" baseline="0" cap="none" i="0" spc="0" strike="noStrike" sz="3600" u="none">
          <a:ln>
            <a:noFill/>
          </a:ln>
          <a:solidFill>
            <a:srgbClr val="414141"/>
          </a:solidFill>
          <a:uFillTx/>
          <a:latin typeface="Palatino"/>
          <a:ea typeface="Palatino"/>
          <a:cs typeface="Palatino"/>
          <a:sym typeface="Palatino"/>
        </a:defRPr>
      </a:lvl9pPr>
    </p:bodyStyle>
    <p:otherStyle>
      <a:lvl1pPr marL="0" marR="0" indent="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Palatino"/>
        </a:defRPr>
      </a:lvl1pPr>
      <a:lvl2pPr marL="0" marR="0" indent="2286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Palatino"/>
        </a:defRPr>
      </a:lvl2pPr>
      <a:lvl3pPr marL="0" marR="0" indent="4572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Palatino"/>
        </a:defRPr>
      </a:lvl3pPr>
      <a:lvl4pPr marL="0" marR="0" indent="6858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Palatino"/>
        </a:defRPr>
      </a:lvl4pPr>
      <a:lvl5pPr marL="0" marR="0" indent="9144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Palatino"/>
        </a:defRPr>
      </a:lvl5pPr>
      <a:lvl6pPr marL="0" marR="0" indent="11430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Palatino"/>
        </a:defRPr>
      </a:lvl6pPr>
      <a:lvl7pPr marL="0" marR="0" indent="13716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Palatino"/>
        </a:defRPr>
      </a:lvl7pPr>
      <a:lvl8pPr marL="0" marR="0" indent="16002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Palatino"/>
        </a:defRPr>
      </a:lvl8pPr>
      <a:lvl9pPr marL="0" marR="0" indent="18288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Palatino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/Relationships>
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/Relationships>
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/Relationships>
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/Relationships>
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/Relationships>
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/Relationships>
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/Relationships>
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/Relationships>
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/Relationships>
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hyperlink" Target="http://www.hea98.com" TargetMode="External"/><Relationship Id="rId3" Type="http://schemas.openxmlformats.org/officeDocument/2006/relationships/hyperlink" Target="http://www.facebook.com/groups/hea98" TargetMode="External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Shape 133"/>
          <p:cNvSpPr/>
          <p:nvPr>
            <p:ph type="body" idx="13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May 18th, 2016</a:t>
            </a:r>
          </a:p>
        </p:txBody>
      </p:sp>
      <p:pic>
        <p:nvPicPr>
          <p:cNvPr id="134" name=""/>
          <p:cNvPicPr>
            <a:picLocks noChangeAspect="0"/>
          </p:cNvPicPr>
          <p:nvPr>
            <p:ph type="pic" idx="14"/>
          </p:nvPr>
        </p:nvPicPr>
        <p:blipFill>
          <a:blip r:embed="rId2">
            <a:extLst/>
          </a:blip>
          <a:stretch>
            <a:fillRect/>
          </a:stretch>
        </p:blipFill>
        <p:spPr>
          <a:xfrm>
            <a:off x="469900" y="544561"/>
            <a:ext cx="12065000" cy="5537201"/>
          </a:xfrm>
          <a:prstGeom prst="rect">
            <a:avLst/>
          </a:prstGeom>
        </p:spPr>
      </p:pic>
      <p:sp>
        <p:nvSpPr>
          <p:cNvPr id="135" name="Shape 135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>
              <a:defRPr sz="6600"/>
            </a:lvl1pPr>
          </a:lstStyle>
          <a:p>
            <a:pPr/>
            <a:r>
              <a:t>HEA General Meeting</a:t>
            </a:r>
          </a:p>
        </p:txBody>
      </p:sp>
      <p:sp>
        <p:nvSpPr>
          <p:cNvPr id="136" name="Shape 136"/>
          <p:cNvSpPr/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Please sign in at the table.</a:t>
            </a:r>
          </a:p>
          <a:p>
            <a:pPr/>
            <a:r>
              <a:t>Pick up your raffle ticket.</a:t>
            </a:r>
          </a:p>
          <a:p>
            <a:pPr/>
            <a:r>
              <a:t>Grab a ballot and survey.</a:t>
            </a:r>
          </a:p>
          <a:p>
            <a:pPr/>
            <a:r>
              <a:t>Enjoy the food!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Shape 138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Welcome!</a:t>
            </a:r>
          </a:p>
        </p:txBody>
      </p:sp>
      <p:sp>
        <p:nvSpPr>
          <p:cNvPr id="139" name="Shape 139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Thank you for attending!</a:t>
            </a:r>
          </a:p>
          <a:p>
            <a:pPr/>
            <a:r>
              <a:t>Everyone please sign in and grab the following:</a:t>
            </a:r>
          </a:p>
          <a:p>
            <a:pPr lvl="1"/>
            <a:r>
              <a:t>Ballot</a:t>
            </a:r>
          </a:p>
          <a:p>
            <a:pPr lvl="1"/>
            <a:r>
              <a:t>Bargaining Survey</a:t>
            </a:r>
          </a:p>
          <a:p>
            <a:pPr lvl="1"/>
            <a:r>
              <a:t>Raffle Ticket - drawing at the end of the meeting</a:t>
            </a:r>
          </a:p>
        </p:txBody>
      </p:sp>
    </p:spTree>
  </p:cSld>
  <p:clrMapOvr>
    <a:masterClrMapping/>
  </p:clrMapOvr>
  <p:transition xmlns:p14="http://schemas.microsoft.com/office/powerpoint/2010/main" spd="med" advClick="1" p14:dur="1000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Shape 141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Constitution and Bylaws</a:t>
            </a:r>
          </a:p>
        </p:txBody>
      </p:sp>
      <p:sp>
        <p:nvSpPr>
          <p:cNvPr id="142" name="Shape 142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marL="338328" indent="-338328" defTabSz="420624">
              <a:spcBef>
                <a:spcPts val="1700"/>
              </a:spcBef>
              <a:defRPr sz="2592"/>
            </a:pPr>
            <a:r>
              <a:t>Vote whether or not to approve new Constitution and Bylaws - turn in at end of meeting</a:t>
            </a:r>
          </a:p>
          <a:p>
            <a:pPr marL="338328" indent="-338328" defTabSz="420624">
              <a:spcBef>
                <a:spcPts val="1700"/>
              </a:spcBef>
              <a:defRPr sz="2592"/>
            </a:pPr>
            <a:r>
              <a:t>Copies of proposed language was sent via email</a:t>
            </a:r>
          </a:p>
          <a:p>
            <a:pPr lvl="1" marL="676656" indent="-338328" defTabSz="420624">
              <a:spcBef>
                <a:spcPts val="1700"/>
              </a:spcBef>
              <a:defRPr sz="2592"/>
            </a:pPr>
            <a:r>
              <a:t>Paper copies can be viewed at table</a:t>
            </a:r>
          </a:p>
          <a:p>
            <a:pPr marL="338328" indent="-338328" defTabSz="420624">
              <a:spcBef>
                <a:spcPts val="1700"/>
              </a:spcBef>
              <a:defRPr sz="2592"/>
            </a:pPr>
            <a:r>
              <a:t>New documents will help HEA run more efficiently and transparently.</a:t>
            </a:r>
          </a:p>
          <a:p>
            <a:pPr lvl="1" marL="676656" indent="-338328" defTabSz="420624">
              <a:spcBef>
                <a:spcPts val="1700"/>
              </a:spcBef>
              <a:defRPr sz="2592"/>
            </a:pPr>
            <a:r>
              <a:t>Written by HEA officers with help from WEA-Riverside and WEA legal.</a:t>
            </a:r>
          </a:p>
          <a:p>
            <a:pPr lvl="1" marL="676656" indent="-338328" defTabSz="420624">
              <a:spcBef>
                <a:spcPts val="1700"/>
              </a:spcBef>
              <a:defRPr sz="2592"/>
            </a:pPr>
            <a:r>
              <a:t>Clear job descriptions for officers.</a:t>
            </a:r>
          </a:p>
          <a:p>
            <a:pPr lvl="1" marL="676656" indent="-338328" defTabSz="420624">
              <a:spcBef>
                <a:spcPts val="1700"/>
              </a:spcBef>
              <a:defRPr sz="2592"/>
            </a:pPr>
            <a:r>
              <a:t>Policies and procedures for important tasks - voting, timeline for accomplishing important tasks, checks and balances.</a:t>
            </a:r>
          </a:p>
          <a:p>
            <a:pPr lvl="1" marL="676656" indent="-338328" defTabSz="420624">
              <a:spcBef>
                <a:spcPts val="1700"/>
              </a:spcBef>
              <a:defRPr sz="2592"/>
            </a:pPr>
            <a:r>
              <a:t>Updated language to reflect current education climate.</a:t>
            </a:r>
          </a:p>
        </p:txBody>
      </p:sp>
    </p:spTree>
  </p:cSld>
  <p:clrMapOvr>
    <a:masterClrMapping/>
  </p:clrMapOvr>
  <p:transition xmlns:p14="http://schemas.microsoft.com/office/powerpoint/2010/main" spd="med" advClick="1" p14:dur="1000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Shape 144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Officer Elections</a:t>
            </a:r>
          </a:p>
        </p:txBody>
      </p:sp>
      <p:sp>
        <p:nvSpPr>
          <p:cNvPr id="145" name="Shape 145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marL="258445" indent="-258445" defTabSz="321310">
              <a:spcBef>
                <a:spcPts val="1300"/>
              </a:spcBef>
              <a:defRPr sz="1980"/>
            </a:pPr>
            <a:r>
              <a:t>Please fill out ballot and turn in at end of meeting</a:t>
            </a:r>
          </a:p>
          <a:p>
            <a:pPr marL="258445" indent="-258445" defTabSz="321310">
              <a:spcBef>
                <a:spcPts val="1300"/>
              </a:spcBef>
              <a:defRPr sz="1980"/>
            </a:pPr>
            <a:r>
              <a:t>Nominees</a:t>
            </a:r>
          </a:p>
          <a:p>
            <a:pPr lvl="1" marL="516890" indent="-258445" defTabSz="321310">
              <a:spcBef>
                <a:spcPts val="1300"/>
              </a:spcBef>
              <a:defRPr sz="1980"/>
            </a:pPr>
            <a:r>
              <a:t>Co-Presidents:  Corey McEnry/Megan Miles</a:t>
            </a:r>
          </a:p>
          <a:p>
            <a:pPr lvl="1" marL="516890" indent="-258445" defTabSz="321310">
              <a:spcBef>
                <a:spcPts val="1300"/>
              </a:spcBef>
              <a:defRPr sz="1980"/>
            </a:pPr>
            <a:r>
              <a:t>Vice-President:  Anna-Melissa Lyons</a:t>
            </a:r>
          </a:p>
          <a:p>
            <a:pPr lvl="1" marL="516890" indent="-258445" defTabSz="321310">
              <a:spcBef>
                <a:spcPts val="1300"/>
              </a:spcBef>
              <a:defRPr sz="1980"/>
            </a:pPr>
            <a:r>
              <a:t>Secretary:  Nancy O’Neill-Bratt</a:t>
            </a:r>
          </a:p>
          <a:p>
            <a:pPr lvl="1" marL="516890" indent="-258445" defTabSz="321310">
              <a:spcBef>
                <a:spcPts val="1300"/>
              </a:spcBef>
              <a:defRPr sz="1980"/>
            </a:pPr>
            <a:r>
              <a:t>Treasurer:  Ketti West</a:t>
            </a:r>
          </a:p>
          <a:p>
            <a:pPr lvl="1" marL="516890" indent="-258445" defTabSz="321310">
              <a:spcBef>
                <a:spcPts val="1300"/>
              </a:spcBef>
              <a:defRPr sz="1980"/>
            </a:pPr>
            <a:r>
              <a:t>Building Representatives:</a:t>
            </a:r>
          </a:p>
          <a:p>
            <a:pPr lvl="2" marL="775335" indent="-258445" defTabSz="321310">
              <a:spcBef>
                <a:spcPts val="1300"/>
              </a:spcBef>
              <a:defRPr sz="1980"/>
            </a:pPr>
            <a:r>
              <a:t>High School:  Angela Redinger and (?)</a:t>
            </a:r>
          </a:p>
          <a:p>
            <a:pPr lvl="2" marL="775335" indent="-258445" defTabSz="321310">
              <a:spcBef>
                <a:spcPts val="1300"/>
              </a:spcBef>
              <a:defRPr sz="1980"/>
            </a:pPr>
            <a:r>
              <a:t>Middle School:  Kim Abegglen and (?)</a:t>
            </a:r>
          </a:p>
          <a:p>
            <a:pPr lvl="2" marL="775335" indent="-258445" defTabSz="321310">
              <a:spcBef>
                <a:spcPts val="1300"/>
              </a:spcBef>
              <a:defRPr sz="1980"/>
            </a:pPr>
            <a:r>
              <a:t>Elementary School:  Mary Koenig and (?)</a:t>
            </a:r>
          </a:p>
          <a:p>
            <a:pPr marL="258445" indent="-258445" defTabSz="321310">
              <a:spcBef>
                <a:spcPts val="1300"/>
              </a:spcBef>
              <a:defRPr sz="1980"/>
            </a:pPr>
            <a:r>
              <a:t>Please consider serving on a committee next year</a:t>
            </a:r>
          </a:p>
          <a:p>
            <a:pPr lvl="1" marL="516890" indent="-258445" defTabSz="321310">
              <a:spcBef>
                <a:spcPts val="1300"/>
              </a:spcBef>
              <a:defRPr sz="1980"/>
            </a:pPr>
            <a:r>
              <a:t>More member involvement = less work for individuals</a:t>
            </a:r>
          </a:p>
        </p:txBody>
      </p:sp>
    </p:spTree>
  </p:cSld>
  <p:clrMapOvr>
    <a:masterClrMapping/>
  </p:clrMapOvr>
  <p:transition xmlns:p14="http://schemas.microsoft.com/office/powerpoint/2010/main" spd="med" advClick="1" p14:dur="1000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Shape 147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Contract Negotiations</a:t>
            </a:r>
          </a:p>
        </p:txBody>
      </p:sp>
      <p:sp>
        <p:nvSpPr>
          <p:cNvPr id="148" name="Shape 148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marL="324231" indent="-324231" defTabSz="403097">
              <a:spcBef>
                <a:spcPts val="1600"/>
              </a:spcBef>
              <a:defRPr sz="2484"/>
            </a:pPr>
            <a:r>
              <a:t>HEA Negotiations Team</a:t>
            </a:r>
          </a:p>
          <a:p>
            <a:pPr lvl="1" marL="648462" indent="-324231" defTabSz="403097">
              <a:spcBef>
                <a:spcPts val="1600"/>
              </a:spcBef>
              <a:defRPr sz="2484"/>
            </a:pPr>
            <a:r>
              <a:t>HS:  Corey McEnry and Angela Redinger</a:t>
            </a:r>
          </a:p>
          <a:p>
            <a:pPr lvl="1" marL="648462" indent="-324231" defTabSz="403097">
              <a:spcBef>
                <a:spcPts val="1600"/>
              </a:spcBef>
              <a:defRPr sz="2484"/>
            </a:pPr>
            <a:r>
              <a:t>MS:  Anna-Melissa Lyons and Ketti West</a:t>
            </a:r>
          </a:p>
          <a:p>
            <a:pPr lvl="1" marL="648462" indent="-324231" defTabSz="403097">
              <a:spcBef>
                <a:spcPts val="1600"/>
              </a:spcBef>
              <a:defRPr sz="2484"/>
            </a:pPr>
            <a:r>
              <a:t>ES:  Tara Bellikka and Megan Miles</a:t>
            </a:r>
          </a:p>
          <a:p>
            <a:pPr marL="324231" indent="-324231" defTabSz="403097">
              <a:spcBef>
                <a:spcPts val="1600"/>
              </a:spcBef>
              <a:defRPr sz="2484"/>
            </a:pPr>
            <a:r>
              <a:t>Contract expires August 31, 2016</a:t>
            </a:r>
          </a:p>
          <a:p>
            <a:pPr marL="324231" indent="-324231" defTabSz="403097">
              <a:spcBef>
                <a:spcPts val="1600"/>
              </a:spcBef>
              <a:defRPr sz="2484"/>
            </a:pPr>
            <a:r>
              <a:t>HEA and District’s scheduled negotiation dates</a:t>
            </a:r>
          </a:p>
          <a:p>
            <a:pPr lvl="1" marL="648462" indent="-324231" defTabSz="403097">
              <a:spcBef>
                <a:spcPts val="1600"/>
              </a:spcBef>
              <a:defRPr sz="2484"/>
            </a:pPr>
            <a:r>
              <a:t>June 14, 15, 16 (4-8pm)</a:t>
            </a:r>
          </a:p>
          <a:p>
            <a:pPr marL="324231" indent="-324231" defTabSz="403097">
              <a:spcBef>
                <a:spcPts val="1600"/>
              </a:spcBef>
              <a:defRPr sz="2484"/>
            </a:pPr>
            <a:r>
              <a:t>Please fill out negotiations survey and return by end of meeting</a:t>
            </a:r>
          </a:p>
          <a:p>
            <a:pPr lvl="1" marL="648462" indent="-324231" defTabSz="403097">
              <a:spcBef>
                <a:spcPts val="1600"/>
              </a:spcBef>
              <a:defRPr sz="2484"/>
            </a:pPr>
            <a:r>
              <a:t>Choose your priorities for financial items</a:t>
            </a:r>
          </a:p>
          <a:p>
            <a:pPr lvl="1" marL="648462" indent="-324231" defTabSz="403097">
              <a:spcBef>
                <a:spcPts val="1600"/>
              </a:spcBef>
              <a:defRPr sz="2484"/>
            </a:pPr>
            <a:r>
              <a:t>Feel free to add other comments to bottom of survey</a:t>
            </a:r>
          </a:p>
        </p:txBody>
      </p:sp>
    </p:spTree>
  </p:cSld>
  <p:clrMapOvr>
    <a:masterClrMapping/>
  </p:clrMapOvr>
  <p:transition xmlns:p14="http://schemas.microsoft.com/office/powerpoint/2010/main" spd="med" advClick="1" p14:dur="1000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50" name="Table 150"/>
          <p:cNvGraphicFramePr/>
          <p:nvPr/>
        </p:nvGraphicFramePr>
        <p:xfrm>
          <a:off x="527050" y="2628900"/>
          <a:ext cx="11950700" cy="6096000"/>
        </p:xfrm>
        <a:graphic xmlns:a="http://schemas.openxmlformats.org/drawingml/2006/main">
          <a:graphicData uri="http://schemas.openxmlformats.org/drawingml/2006/table">
            <a:tbl>
              <a:tblPr firstCol="1" firstRow="1" lastCol="0" lastRow="0" bandCol="0" bandRow="1" rtl="0">
                <a:tableStyleId>{4C3C2611-4C71-4FC5-86AE-919BDF0F9419}</a:tableStyleId>
              </a:tblPr>
              <a:tblGrid>
                <a:gridCol w="2390140"/>
                <a:gridCol w="2390140"/>
                <a:gridCol w="2390140"/>
                <a:gridCol w="2390140"/>
                <a:gridCol w="2390140"/>
              </a:tblGrid>
              <a:tr h="870857">
                <a:tc>
                  <a:txBody>
                    <a:bodyPr/>
                    <a:lstStyle/>
                    <a:p>
                      <a:pPr defTabSz="9144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1253">
                          <a:solidFill>
                            <a:srgbClr val="FFFFFF"/>
                          </a:solidFill>
                        </a:rPr>
                        <a:t>Local</a:t>
                      </a:r>
                    </a:p>
                  </a:txBody>
                  <a:tcPr marL="50800" marR="50800" marT="50800" marB="50800" anchor="ctr" anchorCtr="0" horzOverflow="overflow"/>
                </a:tc>
                <a:tc>
                  <a:txBody>
                    <a:bodyPr/>
                    <a:lstStyle/>
                    <a:p>
                      <a:pPr defTabSz="9144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1253">
                          <a:solidFill>
                            <a:srgbClr val="FFFFFF"/>
                          </a:solidFill>
                        </a:rPr>
                        <a:t>TRI Pay</a:t>
                      </a:r>
                    </a:p>
                  </a:txBody>
                  <a:tcPr marL="50800" marR="50800" marT="50800" marB="50800" anchor="ctr" anchorCtr="0" horzOverflow="overflow"/>
                </a:tc>
                <a:tc>
                  <a:txBody>
                    <a:bodyPr/>
                    <a:lstStyle/>
                    <a:p>
                      <a:pPr defTabSz="9144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1253">
                          <a:solidFill>
                            <a:srgbClr val="FFFFFF"/>
                          </a:solidFill>
                        </a:rPr>
                        <a:t>Class Size</a:t>
                      </a:r>
                    </a:p>
                  </a:txBody>
                  <a:tcPr marL="50800" marR="50800" marT="50800" marB="50800" anchor="ctr" anchorCtr="0" horzOverflow="overflow"/>
                </a:tc>
                <a:tc>
                  <a:txBody>
                    <a:bodyPr/>
                    <a:lstStyle/>
                    <a:p>
                      <a:pPr defTabSz="9144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1253">
                          <a:solidFill>
                            <a:srgbClr val="FFFFFF"/>
                          </a:solidFill>
                        </a:rPr>
                        <a:t>Health Insurance</a:t>
                      </a:r>
                    </a:p>
                  </a:txBody>
                  <a:tcPr marL="50800" marR="50800" marT="50800" marB="50800" anchor="ctr" anchorCtr="0" horzOverflow="overflow"/>
                </a:tc>
                <a:tc>
                  <a:txBody>
                    <a:bodyPr/>
                    <a:lstStyle/>
                    <a:p>
                      <a:pPr defTabSz="9144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1253">
                          <a:solidFill>
                            <a:srgbClr val="FFFFFF"/>
                          </a:solidFill>
                        </a:rPr>
                        <a:t>SPED Case Load</a:t>
                      </a:r>
                    </a:p>
                  </a:txBody>
                  <a:tcPr marL="50800" marR="50800" marT="50800" marB="50800" anchor="ctr" anchorCtr="0" horzOverflow="overflow"/>
                </a:tc>
              </a:tr>
              <a:tr h="870857">
                <a:tc>
                  <a:txBody>
                    <a:bodyPr/>
                    <a:lstStyle/>
                    <a:p>
                      <a:pPr defTabSz="9144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1253">
                          <a:solidFill>
                            <a:srgbClr val="FFFFFF"/>
                          </a:solidFill>
                        </a:rPr>
                        <a:t>Hockinson</a:t>
                      </a:r>
                    </a:p>
                  </a:txBody>
                  <a:tcPr marL="50800" marR="50800" marT="50800" marB="50800" anchor="ctr" anchorCtr="0" horzOverflow="overflow"/>
                </a:tc>
                <a:tc>
                  <a:txBody>
                    <a:bodyPr/>
                    <a:lstStyle/>
                    <a:p>
                      <a:pPr defTabSz="9144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1253">
                          <a:solidFill>
                            <a:srgbClr val="414141"/>
                          </a:solidFill>
                        </a:rPr>
                        <a:t>2015-2016:  11%</a:t>
                      </a:r>
                    </a:p>
                  </a:txBody>
                  <a:tcPr marL="50800" marR="50800" marT="50800" marB="50800" anchor="ctr" anchorCtr="0" horzOverflow="overflow">
                    <a:lnR w="12700">
                      <a:solidFill>
                        <a:srgbClr val="C9C3BA"/>
                      </a:solidFill>
                      <a:miter lim="400000"/>
                    </a:lnR>
                    <a:lnB w="12700">
                      <a:solidFill>
                        <a:srgbClr val="C9C3BA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1253">
                          <a:solidFill>
                            <a:srgbClr val="414141"/>
                          </a:solidFill>
                        </a:rPr>
                        <a:t>K=22, 1=23, 2=24, 3=25, 4-5=28, 6-8=30 (max 140 students), 9-12=32 (max 150 students)</a:t>
                      </a: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C9C3BA"/>
                      </a:solidFill>
                      <a:miter lim="400000"/>
                    </a:lnL>
                    <a:lnR w="12700">
                      <a:solidFill>
                        <a:srgbClr val="C9C3BA"/>
                      </a:solidFill>
                      <a:miter lim="400000"/>
                    </a:lnR>
                    <a:lnB w="12700">
                      <a:solidFill>
                        <a:srgbClr val="C9C3BA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1253">
                          <a:solidFill>
                            <a:srgbClr val="414141"/>
                          </a:solidFill>
                        </a:rPr>
                        <a:t>District pays $10/month
Employee pays $10/month</a:t>
                      </a: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C9C3BA"/>
                      </a:solidFill>
                      <a:miter lim="400000"/>
                    </a:lnL>
                    <a:lnR w="12700">
                      <a:solidFill>
                        <a:srgbClr val="C9C3BA"/>
                      </a:solidFill>
                      <a:miter lim="400000"/>
                    </a:lnR>
                    <a:lnB w="12700">
                      <a:solidFill>
                        <a:srgbClr val="C9C3BA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1253">
                          <a:solidFill>
                            <a:srgbClr val="414141"/>
                          </a:solidFill>
                        </a:rPr>
                        <a:t>No language</a:t>
                      </a: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C9C3BA"/>
                      </a:solidFill>
                      <a:miter lim="400000"/>
                    </a:lnL>
                    <a:lnB w="12700">
                      <a:solidFill>
                        <a:srgbClr val="C9C3BA"/>
                      </a:solidFill>
                      <a:miter lim="400000"/>
                    </a:lnB>
                  </a:tcPr>
                </a:tc>
              </a:tr>
              <a:tr h="870857">
                <a:tc>
                  <a:txBody>
                    <a:bodyPr/>
                    <a:lstStyle/>
                    <a:p>
                      <a:pPr defTabSz="9144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1253">
                          <a:solidFill>
                            <a:srgbClr val="FFFFFF"/>
                          </a:solidFill>
                        </a:rPr>
                        <a:t>Battle Ground</a:t>
                      </a:r>
                    </a:p>
                  </a:txBody>
                  <a:tcPr marL="50800" marR="50800" marT="50800" marB="50800" anchor="ctr" anchorCtr="0" horzOverflow="overflow"/>
                </a:tc>
                <a:tc>
                  <a:txBody>
                    <a:bodyPr/>
                    <a:lstStyle/>
                    <a:p>
                      <a:pPr defTabSz="9144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1253">
                          <a:solidFill>
                            <a:srgbClr val="414141"/>
                          </a:solidFill>
                        </a:rPr>
                        <a:t>2015-2016:  11.7% General Ed Teachers, 8.9% All Others
2016-2017:  12.8% GET, 10% AO</a:t>
                      </a:r>
                    </a:p>
                  </a:txBody>
                  <a:tcPr marL="50800" marR="50800" marT="50800" marB="50800" anchor="ctr" anchorCtr="0" horzOverflow="overflow">
                    <a:lnR w="12700">
                      <a:solidFill>
                        <a:srgbClr val="C9C3BA"/>
                      </a:solidFill>
                      <a:miter lim="400000"/>
                    </a:lnR>
                    <a:lnT w="12700">
                      <a:solidFill>
                        <a:srgbClr val="C9C3BA"/>
                      </a:solidFill>
                      <a:miter lim="400000"/>
                    </a:lnT>
                    <a:lnB w="12700">
                      <a:solidFill>
                        <a:srgbClr val="C9C3BA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1253">
                          <a:solidFill>
                            <a:srgbClr val="414141"/>
                          </a:solidFill>
                        </a:rPr>
                        <a:t>K-4=25
5-8=28
9-12=36 (max 150 students)</a:t>
                      </a: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C9C3BA"/>
                      </a:solidFill>
                      <a:miter lim="400000"/>
                    </a:lnL>
                    <a:lnR w="12700">
                      <a:solidFill>
                        <a:srgbClr val="C9C3BA"/>
                      </a:solidFill>
                      <a:miter lim="400000"/>
                    </a:lnR>
                    <a:lnT w="12700">
                      <a:solidFill>
                        <a:srgbClr val="C9C3BA"/>
                      </a:solidFill>
                      <a:miter lim="400000"/>
                    </a:lnT>
                    <a:lnB w="12700">
                      <a:solidFill>
                        <a:srgbClr val="C9C3BA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1253">
                          <a:solidFill>
                            <a:srgbClr val="414141"/>
                          </a:solidFill>
                        </a:rPr>
                        <a:t>Employee pays 1.6%</a:t>
                      </a: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C9C3BA"/>
                      </a:solidFill>
                      <a:miter lim="400000"/>
                    </a:lnL>
                    <a:lnR w="12700">
                      <a:solidFill>
                        <a:srgbClr val="C9C3BA"/>
                      </a:solidFill>
                      <a:miter lim="400000"/>
                    </a:lnR>
                    <a:lnT w="12700">
                      <a:solidFill>
                        <a:srgbClr val="C9C3BA"/>
                      </a:solidFill>
                      <a:miter lim="400000"/>
                    </a:lnT>
                    <a:lnB w="12700">
                      <a:solidFill>
                        <a:srgbClr val="C9C3BA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1253">
                          <a:solidFill>
                            <a:srgbClr val="414141"/>
                          </a:solidFill>
                        </a:rPr>
                        <a:t>Resource:  27
Self Contained:  10
Self Contained “Severe”:  8
BD:  14</a:t>
                      </a: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C9C3BA"/>
                      </a:solidFill>
                      <a:miter lim="400000"/>
                    </a:lnL>
                    <a:lnT w="12700">
                      <a:solidFill>
                        <a:srgbClr val="C9C3BA"/>
                      </a:solidFill>
                      <a:miter lim="400000"/>
                    </a:lnT>
                    <a:lnB w="12700">
                      <a:solidFill>
                        <a:srgbClr val="C9C3BA"/>
                      </a:solidFill>
                      <a:miter lim="400000"/>
                    </a:lnB>
                  </a:tcPr>
                </a:tc>
              </a:tr>
              <a:tr h="870857">
                <a:tc>
                  <a:txBody>
                    <a:bodyPr/>
                    <a:lstStyle/>
                    <a:p>
                      <a:pPr defTabSz="9144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1253">
                          <a:solidFill>
                            <a:srgbClr val="FFFFFF"/>
                          </a:solidFill>
                        </a:rPr>
                        <a:t>Camas</a:t>
                      </a:r>
                    </a:p>
                  </a:txBody>
                  <a:tcPr marL="50800" marR="50800" marT="50800" marB="50800" anchor="ctr" anchorCtr="0" horzOverflow="overflow"/>
                </a:tc>
                <a:tc>
                  <a:txBody>
                    <a:bodyPr/>
                    <a:lstStyle/>
                    <a:p>
                      <a:pPr defTabSz="9144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1253">
                          <a:solidFill>
                            <a:srgbClr val="414141"/>
                          </a:solidFill>
                        </a:rPr>
                        <a:t>2015-2016:  14%
2016-2017:  17%</a:t>
                      </a:r>
                    </a:p>
                  </a:txBody>
                  <a:tcPr marL="50800" marR="50800" marT="50800" marB="50800" anchor="ctr" anchorCtr="0" horzOverflow="overflow">
                    <a:lnR w="12700">
                      <a:solidFill>
                        <a:srgbClr val="C9C3BA"/>
                      </a:solidFill>
                      <a:miter lim="400000"/>
                    </a:lnR>
                    <a:lnT w="12700">
                      <a:solidFill>
                        <a:srgbClr val="C9C3BA"/>
                      </a:solidFill>
                      <a:miter lim="400000"/>
                    </a:lnT>
                    <a:lnB w="12700">
                      <a:solidFill>
                        <a:srgbClr val="C9C3BA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1253">
                          <a:solidFill>
                            <a:srgbClr val="414141"/>
                          </a:solidFill>
                        </a:rPr>
                        <a:t>K-5=24
6-8=30
9-12=31</a:t>
                      </a: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C9C3BA"/>
                      </a:solidFill>
                      <a:miter lim="400000"/>
                    </a:lnL>
                    <a:lnR w="12700">
                      <a:solidFill>
                        <a:srgbClr val="C9C3BA"/>
                      </a:solidFill>
                      <a:miter lim="400000"/>
                    </a:lnR>
                    <a:lnT w="12700">
                      <a:solidFill>
                        <a:srgbClr val="C9C3BA"/>
                      </a:solidFill>
                      <a:miter lim="400000"/>
                    </a:lnT>
                    <a:lnB w="12700">
                      <a:solidFill>
                        <a:srgbClr val="C9C3BA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1253">
                          <a:solidFill>
                            <a:srgbClr val="414141"/>
                          </a:solidFill>
                        </a:rPr>
                        <a:t>District pays $10/month
Employee pays 2%</a:t>
                      </a: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C9C3BA"/>
                      </a:solidFill>
                      <a:miter lim="400000"/>
                    </a:lnL>
                    <a:lnR w="12700">
                      <a:solidFill>
                        <a:srgbClr val="C9C3BA"/>
                      </a:solidFill>
                      <a:miter lim="400000"/>
                    </a:lnR>
                    <a:lnT w="12700">
                      <a:solidFill>
                        <a:srgbClr val="C9C3BA"/>
                      </a:solidFill>
                      <a:miter lim="400000"/>
                    </a:lnT>
                    <a:lnB w="12700">
                      <a:solidFill>
                        <a:srgbClr val="C9C3BA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1253">
                          <a:solidFill>
                            <a:srgbClr val="414141"/>
                          </a:solidFill>
                        </a:rPr>
                        <a:t>K-5:  30,12,10,8
6-8:  30,16,12,12
9-12:  32,16,12,16
RR,SIS,LS,BD</a:t>
                      </a: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C9C3BA"/>
                      </a:solidFill>
                      <a:miter lim="400000"/>
                    </a:lnL>
                    <a:lnT w="12700">
                      <a:solidFill>
                        <a:srgbClr val="C9C3BA"/>
                      </a:solidFill>
                      <a:miter lim="400000"/>
                    </a:lnT>
                    <a:lnB w="12700">
                      <a:solidFill>
                        <a:srgbClr val="C9C3BA"/>
                      </a:solidFill>
                      <a:miter lim="400000"/>
                    </a:lnB>
                  </a:tcPr>
                </a:tc>
              </a:tr>
              <a:tr h="870857">
                <a:tc>
                  <a:txBody>
                    <a:bodyPr/>
                    <a:lstStyle/>
                    <a:p>
                      <a:pPr defTabSz="9144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1253">
                          <a:solidFill>
                            <a:srgbClr val="FFFFFF"/>
                          </a:solidFill>
                        </a:rPr>
                        <a:t>Evergreen</a:t>
                      </a:r>
                    </a:p>
                  </a:txBody>
                  <a:tcPr marL="50800" marR="50800" marT="50800" marB="50800" anchor="ctr" anchorCtr="0" horzOverflow="overflow"/>
                </a:tc>
                <a:tc>
                  <a:txBody>
                    <a:bodyPr/>
                    <a:lstStyle/>
                    <a:p>
                      <a:pPr defTabSz="9144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1253">
                          <a:solidFill>
                            <a:srgbClr val="414141"/>
                          </a:solidFill>
                        </a:rPr>
                        <a:t>2015-2016:  15.25%
2016-2017:  Negotiating</a:t>
                      </a:r>
                    </a:p>
                  </a:txBody>
                  <a:tcPr marL="50800" marR="50800" marT="50800" marB="50800" anchor="ctr" anchorCtr="0" horzOverflow="overflow">
                    <a:lnR w="12700">
                      <a:solidFill>
                        <a:srgbClr val="C9C3BA"/>
                      </a:solidFill>
                      <a:miter lim="400000"/>
                    </a:lnR>
                    <a:lnT w="12700">
                      <a:solidFill>
                        <a:srgbClr val="C9C3BA"/>
                      </a:solidFill>
                      <a:miter lim="400000"/>
                    </a:lnT>
                    <a:lnB w="12700">
                      <a:solidFill>
                        <a:srgbClr val="C9C3BA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1253">
                          <a:solidFill>
                            <a:srgbClr val="414141"/>
                          </a:solidFill>
                        </a:rPr>
                        <a:t>K-3=23/26, 4-5=25/28, 6=28/30, 7-8=30/32, MS electives 29/32, 9-12=30/33
(Average/max)</a:t>
                      </a: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C9C3BA"/>
                      </a:solidFill>
                      <a:miter lim="400000"/>
                    </a:lnL>
                    <a:lnR w="12700">
                      <a:solidFill>
                        <a:srgbClr val="C9C3BA"/>
                      </a:solidFill>
                      <a:miter lim="400000"/>
                    </a:lnR>
                    <a:lnT w="12700">
                      <a:solidFill>
                        <a:srgbClr val="C9C3BA"/>
                      </a:solidFill>
                      <a:miter lim="400000"/>
                    </a:lnT>
                    <a:lnB w="12700">
                      <a:solidFill>
                        <a:srgbClr val="C9C3BA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1253">
                          <a:solidFill>
                            <a:srgbClr val="414141"/>
                          </a:solidFill>
                        </a:rPr>
                        <a:t>Employee pays 2%</a:t>
                      </a: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C9C3BA"/>
                      </a:solidFill>
                      <a:miter lim="400000"/>
                    </a:lnL>
                    <a:lnR w="12700">
                      <a:solidFill>
                        <a:srgbClr val="C9C3BA"/>
                      </a:solidFill>
                      <a:miter lim="400000"/>
                    </a:lnR>
                    <a:lnT w="12700">
                      <a:solidFill>
                        <a:srgbClr val="C9C3BA"/>
                      </a:solidFill>
                      <a:miter lim="400000"/>
                    </a:lnT>
                    <a:lnB w="12700">
                      <a:solidFill>
                        <a:srgbClr val="C9C3BA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1253">
                          <a:solidFill>
                            <a:srgbClr val="414141"/>
                          </a:solidFill>
                        </a:rPr>
                        <a:t>LS Elem=26, LS MS=28, LS HS LS=30, ALC=14, LSC=9, DSC=7, ECC=18, SCIP=10, K-1=14, Transition=7-14, SLC Elem=11, SLC Sec=15, DHH=9, Day Treatment=7</a:t>
                      </a: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C9C3BA"/>
                      </a:solidFill>
                      <a:miter lim="400000"/>
                    </a:lnL>
                    <a:lnT w="12700">
                      <a:solidFill>
                        <a:srgbClr val="C9C3BA"/>
                      </a:solidFill>
                      <a:miter lim="400000"/>
                    </a:lnT>
                    <a:lnB w="12700">
                      <a:solidFill>
                        <a:srgbClr val="C9C3BA"/>
                      </a:solidFill>
                      <a:miter lim="400000"/>
                    </a:lnB>
                  </a:tcPr>
                </a:tc>
              </a:tr>
              <a:tr h="870857">
                <a:tc>
                  <a:txBody>
                    <a:bodyPr/>
                    <a:lstStyle/>
                    <a:p>
                      <a:pPr defTabSz="9144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1253">
                          <a:solidFill>
                            <a:srgbClr val="FFFFFF"/>
                          </a:solidFill>
                        </a:rPr>
                        <a:t>Ridgefield
</a:t>
                      </a:r>
                    </a:p>
                  </a:txBody>
                  <a:tcPr marL="50800" marR="50800" marT="50800" marB="50800" anchor="ctr" anchorCtr="0" horzOverflow="overflow"/>
                </a:tc>
                <a:tc>
                  <a:txBody>
                    <a:bodyPr/>
                    <a:lstStyle/>
                    <a:p>
                      <a:pPr defTabSz="9144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1253">
                          <a:solidFill>
                            <a:srgbClr val="414141"/>
                          </a:solidFill>
                        </a:rPr>
                        <a:t>2015-2016:  10%+$700
2016-2017:  11.5%+$700
2017-2018:  14%+$700</a:t>
                      </a:r>
                    </a:p>
                  </a:txBody>
                  <a:tcPr marL="50800" marR="50800" marT="50800" marB="50800" anchor="ctr" anchorCtr="0" horzOverflow="overflow">
                    <a:lnR w="12700">
                      <a:solidFill>
                        <a:srgbClr val="C9C3BA"/>
                      </a:solidFill>
                      <a:miter lim="400000"/>
                    </a:lnR>
                    <a:lnT w="12700">
                      <a:solidFill>
                        <a:srgbClr val="C9C3BA"/>
                      </a:solidFill>
                      <a:miter lim="400000"/>
                    </a:lnT>
                    <a:lnB w="12700">
                      <a:solidFill>
                        <a:srgbClr val="C9C3BA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1253">
                          <a:solidFill>
                            <a:srgbClr val="414141"/>
                          </a:solidFill>
                        </a:rPr>
                        <a:t>K=22, 1=23, 2=24, 3=25, 4-6=28, 7-8=30 average, 9-12=31 average</a:t>
                      </a: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C9C3BA"/>
                      </a:solidFill>
                      <a:miter lim="400000"/>
                    </a:lnL>
                    <a:lnR w="12700">
                      <a:solidFill>
                        <a:srgbClr val="C9C3BA"/>
                      </a:solidFill>
                      <a:miter lim="400000"/>
                    </a:lnR>
                    <a:lnT w="12700">
                      <a:solidFill>
                        <a:srgbClr val="C9C3BA"/>
                      </a:solidFill>
                      <a:miter lim="400000"/>
                    </a:lnT>
                    <a:lnB w="12700">
                      <a:solidFill>
                        <a:srgbClr val="C9C3BA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1253">
                          <a:solidFill>
                            <a:srgbClr val="414141"/>
                          </a:solidFill>
                        </a:rPr>
                        <a:t>District pays $13/month
Employee pays 1%</a:t>
                      </a: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C9C3BA"/>
                      </a:solidFill>
                      <a:miter lim="400000"/>
                    </a:lnL>
                    <a:lnR w="12700">
                      <a:solidFill>
                        <a:srgbClr val="C9C3BA"/>
                      </a:solidFill>
                      <a:miter lim="400000"/>
                    </a:lnR>
                    <a:lnT w="12700">
                      <a:solidFill>
                        <a:srgbClr val="C9C3BA"/>
                      </a:solidFill>
                      <a:miter lim="400000"/>
                    </a:lnT>
                    <a:lnB w="12700">
                      <a:solidFill>
                        <a:srgbClr val="C9C3BA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1253">
                          <a:solidFill>
                            <a:srgbClr val="414141"/>
                          </a:solidFill>
                        </a:rPr>
                        <a:t>ESD</a:t>
                      </a: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C9C3BA"/>
                      </a:solidFill>
                      <a:miter lim="400000"/>
                    </a:lnL>
                    <a:lnT w="12700">
                      <a:solidFill>
                        <a:srgbClr val="C9C3BA"/>
                      </a:solidFill>
                      <a:miter lim="400000"/>
                    </a:lnT>
                    <a:lnB w="12700">
                      <a:solidFill>
                        <a:srgbClr val="C9C3BA"/>
                      </a:solidFill>
                      <a:miter lim="400000"/>
                    </a:lnB>
                  </a:tcPr>
                </a:tc>
              </a:tr>
              <a:tr h="870857">
                <a:tc>
                  <a:txBody>
                    <a:bodyPr/>
                    <a:lstStyle/>
                    <a:p>
                      <a:pPr defTabSz="9144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1253">
                          <a:solidFill>
                            <a:srgbClr val="FFFFFF"/>
                          </a:solidFill>
                        </a:rPr>
                        <a:t>Washougal</a:t>
                      </a:r>
                    </a:p>
                  </a:txBody>
                  <a:tcPr marL="50800" marR="50800" marT="50800" marB="50800" anchor="ctr" anchorCtr="0" horzOverflow="overflow"/>
                </a:tc>
                <a:tc>
                  <a:txBody>
                    <a:bodyPr/>
                    <a:lstStyle/>
                    <a:p>
                      <a:pPr defTabSz="9144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1253">
                          <a:solidFill>
                            <a:srgbClr val="414141"/>
                          </a:solidFill>
                        </a:rPr>
                        <a:t>2015-2016:  8%+$730
2016-2017:  10%+$730</a:t>
                      </a:r>
                    </a:p>
                  </a:txBody>
                  <a:tcPr marL="50800" marR="50800" marT="50800" marB="50800" anchor="ctr" anchorCtr="0" horzOverflow="overflow">
                    <a:lnR w="12700">
                      <a:solidFill>
                        <a:srgbClr val="C9C3BA"/>
                      </a:solidFill>
                      <a:miter lim="400000"/>
                    </a:lnR>
                    <a:lnT w="12700">
                      <a:solidFill>
                        <a:srgbClr val="C9C3BA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1253">
                          <a:solidFill>
                            <a:srgbClr val="414141"/>
                          </a:solidFill>
                        </a:rPr>
                        <a:t>2015:  K-3=25, 4-8=28, 9-12=28</a:t>
                      </a: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C9C3BA"/>
                      </a:solidFill>
                      <a:miter lim="400000"/>
                    </a:lnL>
                    <a:lnR w="12700">
                      <a:solidFill>
                        <a:srgbClr val="C9C3BA"/>
                      </a:solidFill>
                      <a:miter lim="400000"/>
                    </a:lnR>
                    <a:lnT w="12700">
                      <a:solidFill>
                        <a:srgbClr val="C9C3BA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1253">
                          <a:solidFill>
                            <a:srgbClr val="414141"/>
                          </a:solidFill>
                        </a:rPr>
                        <a:t>No language</a:t>
                      </a: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C9C3BA"/>
                      </a:solidFill>
                      <a:miter lim="400000"/>
                    </a:lnL>
                    <a:lnR w="12700">
                      <a:solidFill>
                        <a:srgbClr val="C9C3BA"/>
                      </a:solidFill>
                      <a:miter lim="400000"/>
                    </a:lnR>
                    <a:lnT w="12700">
                      <a:solidFill>
                        <a:srgbClr val="C9C3BA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1253">
                          <a:solidFill>
                            <a:srgbClr val="414141"/>
                          </a:solidFill>
                        </a:rPr>
                        <a:t>2015:  “Reasonable caseloads”, employee right to petition for lower caseload</a:t>
                      </a: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C9C3BA"/>
                      </a:solidFill>
                      <a:miter lim="400000"/>
                    </a:lnL>
                    <a:lnT w="12700">
                      <a:solidFill>
                        <a:srgbClr val="C9C3BA"/>
                      </a:solidFill>
                      <a:miter lim="400000"/>
                    </a:lnT>
                  </a:tcPr>
                </a:tc>
              </a:tr>
            </a:tbl>
          </a:graphicData>
        </a:graphic>
      </p:graphicFrame>
      <p:sp>
        <p:nvSpPr>
          <p:cNvPr id="151" name="Shape 151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How Do We Compare?</a:t>
            </a:r>
          </a:p>
        </p:txBody>
      </p:sp>
    </p:spTree>
  </p:cSld>
  <p:clrMapOvr>
    <a:masterClrMapping/>
  </p:clrMapOvr>
  <p:transition xmlns:p14="http://schemas.microsoft.com/office/powerpoint/2010/main" spd="med" advClick="1" p14:dur="1000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Shape 153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Climate Survey</a:t>
            </a:r>
          </a:p>
        </p:txBody>
      </p:sp>
      <p:sp>
        <p:nvSpPr>
          <p:cNvPr id="154" name="Shape 154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Presentation by Kim Abegglen</a:t>
            </a:r>
          </a:p>
          <a:p>
            <a:pPr lvl="1"/>
            <a:r>
              <a:t>Members can view paper copies of the data and read verbatim comments by visiting their building rep.</a:t>
            </a:r>
          </a:p>
          <a:p>
            <a:pPr lvl="1"/>
            <a:r>
              <a:t>Superintendent will receive a complete copy of the data and general comment themes</a:t>
            </a:r>
          </a:p>
          <a:p>
            <a:pPr lvl="1"/>
            <a:r>
              <a:t>Administrators will receive a copy of the data for their building and general comment themes</a:t>
            </a:r>
          </a:p>
        </p:txBody>
      </p:sp>
    </p:spTree>
  </p:cSld>
  <p:clrMapOvr>
    <a:masterClrMapping/>
  </p:clrMapOvr>
  <p:transition xmlns:p14="http://schemas.microsoft.com/office/powerpoint/2010/main" spd="med" advClick="1" p14:dur="1000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Shape 156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HEA Does Good Things!</a:t>
            </a:r>
          </a:p>
        </p:txBody>
      </p:sp>
      <p:sp>
        <p:nvSpPr>
          <p:cNvPr id="157" name="Shape 157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marL="338328" indent="-338328" defTabSz="420624">
              <a:spcBef>
                <a:spcPts val="1700"/>
              </a:spcBef>
              <a:defRPr sz="2592"/>
            </a:pPr>
            <a:r>
              <a:t>Recent issue at HHES involving a man open-carrying a gun on campus</a:t>
            </a:r>
          </a:p>
          <a:p>
            <a:pPr lvl="1" marL="676656" indent="-338328" defTabSz="420624">
              <a:spcBef>
                <a:spcPts val="1700"/>
              </a:spcBef>
              <a:defRPr sz="2592"/>
            </a:pPr>
            <a:r>
              <a:t>Law is unclear on how citizens with concealed-carry permits can carry weapons on school property</a:t>
            </a:r>
          </a:p>
          <a:p>
            <a:pPr lvl="1" marL="676656" indent="-338328" defTabSz="420624">
              <a:spcBef>
                <a:spcPts val="1700"/>
              </a:spcBef>
              <a:defRPr sz="2592"/>
            </a:pPr>
            <a:r>
              <a:t>Members and law enforcement are concerned about this potentially dangerous situation</a:t>
            </a:r>
          </a:p>
          <a:p>
            <a:pPr marL="338328" indent="-338328" defTabSz="420624">
              <a:spcBef>
                <a:spcPts val="1700"/>
              </a:spcBef>
              <a:defRPr sz="2592"/>
            </a:pPr>
            <a:r>
              <a:t>HEA officers helped facilitate meetings between WEA and our SRO, Jason Granneman</a:t>
            </a:r>
          </a:p>
          <a:p>
            <a:pPr marL="338328" indent="-338328" defTabSz="420624">
              <a:spcBef>
                <a:spcPts val="1700"/>
              </a:spcBef>
              <a:defRPr sz="2592"/>
            </a:pPr>
            <a:r>
              <a:t>WEA was unaware of this problem before we brought it to their attention, but will now be partnering with Officer Granneman and WACOPS to lobby legislature to fix this law</a:t>
            </a:r>
          </a:p>
          <a:p>
            <a:pPr lvl="1" marL="676656" indent="-338328" defTabSz="420624">
              <a:spcBef>
                <a:spcPts val="1700"/>
              </a:spcBef>
              <a:defRPr sz="2592"/>
            </a:pPr>
            <a:r>
              <a:t>Local legislators have already pledged to help fix the law  </a:t>
            </a:r>
          </a:p>
        </p:txBody>
      </p:sp>
    </p:spTree>
  </p:cSld>
  <p:clrMapOvr>
    <a:masterClrMapping/>
  </p:clrMapOvr>
  <p:transition xmlns:p14="http://schemas.microsoft.com/office/powerpoint/2010/main" spd="med" advClick="1" p14:dur="1000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Shape 159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1"/>
            <a:r>
              <a:t>End of Year Celebration</a:t>
            </a:r>
          </a:p>
        </p:txBody>
      </p:sp>
      <p:sp>
        <p:nvSpPr>
          <p:cNvPr id="160" name="Shape 160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marL="399415" indent="-399415" defTabSz="496570">
              <a:spcBef>
                <a:spcPts val="2000"/>
              </a:spcBef>
              <a:defRPr sz="3060"/>
            </a:pPr>
            <a:r>
              <a:t>Friday, 5/20</a:t>
            </a:r>
          </a:p>
          <a:p>
            <a:pPr marL="399415" indent="-399415" defTabSz="496570">
              <a:spcBef>
                <a:spcPts val="2000"/>
              </a:spcBef>
              <a:defRPr sz="3060"/>
            </a:pPr>
            <a:r>
              <a:t>6:00-7:30pm</a:t>
            </a:r>
          </a:p>
          <a:p>
            <a:pPr marL="399415" indent="-399415" defTabSz="496570">
              <a:spcBef>
                <a:spcPts val="2000"/>
              </a:spcBef>
              <a:defRPr sz="3060"/>
            </a:pPr>
            <a:r>
              <a:t>The Cedars</a:t>
            </a:r>
          </a:p>
          <a:p>
            <a:pPr marL="399415" indent="-399415" defTabSz="496570">
              <a:spcBef>
                <a:spcPts val="2000"/>
              </a:spcBef>
              <a:defRPr sz="3060"/>
            </a:pPr>
            <a:r>
              <a:t>Honor our retirees!</a:t>
            </a:r>
          </a:p>
          <a:p>
            <a:pPr marL="399415" indent="-399415" defTabSz="496570">
              <a:spcBef>
                <a:spcPts val="2000"/>
              </a:spcBef>
              <a:defRPr sz="3060"/>
            </a:pPr>
            <a:r>
              <a:t>All HEA/ESP invited!</a:t>
            </a:r>
          </a:p>
          <a:p>
            <a:pPr marL="399415" indent="-399415" defTabSz="496570">
              <a:spcBef>
                <a:spcPts val="2000"/>
              </a:spcBef>
              <a:defRPr sz="3060"/>
            </a:pPr>
            <a:r>
              <a:t>Appetizers provided!</a:t>
            </a:r>
          </a:p>
          <a:p>
            <a:pPr marL="399415" indent="-399415" defTabSz="496570">
              <a:spcBef>
                <a:spcPts val="2000"/>
              </a:spcBef>
              <a:defRPr sz="3060"/>
            </a:pPr>
            <a:r>
              <a:t>Please help spread the word!</a:t>
            </a:r>
          </a:p>
          <a:p>
            <a:pPr marL="399415" indent="-399415" defTabSz="496570">
              <a:spcBef>
                <a:spcPts val="2000"/>
              </a:spcBef>
              <a:defRPr sz="3060"/>
            </a:pPr>
            <a:r>
              <a:t>Thanks to our Social Committee!</a:t>
            </a:r>
          </a:p>
        </p:txBody>
      </p:sp>
    </p:spTree>
  </p:cSld>
  <p:clrMapOvr>
    <a:masterClrMapping/>
  </p:clrMapOvr>
  <p:transition xmlns:p14="http://schemas.microsoft.com/office/powerpoint/2010/main" spd="med" advClick="1" p14:dur="1000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Shape 162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Before You Go</a:t>
            </a:r>
          </a:p>
        </p:txBody>
      </p:sp>
      <p:sp>
        <p:nvSpPr>
          <p:cNvPr id="163" name="Shape 163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marL="291338" indent="-291338" defTabSz="362204">
              <a:spcBef>
                <a:spcPts val="1400"/>
              </a:spcBef>
              <a:defRPr sz="2232"/>
            </a:pPr>
            <a:r>
              <a:t>FIRST 60 PEOPLE TO DO THE FOLLOWING GET A CHANCE TO WIN SOME $$$ </a:t>
            </a:r>
          </a:p>
          <a:p>
            <a:pPr lvl="1" marL="582676" indent="-291338" defTabSz="362204">
              <a:spcBef>
                <a:spcPts val="1400"/>
              </a:spcBef>
              <a:defRPr sz="2232"/>
            </a:pPr>
            <a:r>
              <a:t>Make sure you signed in </a:t>
            </a:r>
          </a:p>
          <a:p>
            <a:pPr lvl="1" marL="582676" indent="-291338" defTabSz="362204">
              <a:spcBef>
                <a:spcPts val="1400"/>
              </a:spcBef>
              <a:defRPr sz="2232"/>
            </a:pPr>
            <a:r>
              <a:t>Turn in Constitution/Bylaws ballot</a:t>
            </a:r>
          </a:p>
          <a:p>
            <a:pPr lvl="1" marL="582676" indent="-291338" defTabSz="362204">
              <a:spcBef>
                <a:spcPts val="1400"/>
              </a:spcBef>
              <a:defRPr sz="2232"/>
            </a:pPr>
            <a:r>
              <a:t>Turn in Officer ballot</a:t>
            </a:r>
          </a:p>
          <a:p>
            <a:pPr lvl="1" marL="582676" indent="-291338" defTabSz="362204">
              <a:spcBef>
                <a:spcPts val="1400"/>
              </a:spcBef>
              <a:defRPr sz="2232"/>
            </a:pPr>
            <a:r>
              <a:t>Turn in Negotiation Survey</a:t>
            </a:r>
          </a:p>
          <a:p>
            <a:pPr marL="291338" indent="-291338" defTabSz="362204">
              <a:spcBef>
                <a:spcPts val="1400"/>
              </a:spcBef>
              <a:defRPr sz="2232"/>
            </a:pPr>
            <a:r>
              <a:t>Do we have your home email address?  If not, see Nancy O’Neill-Bratt</a:t>
            </a:r>
          </a:p>
          <a:p>
            <a:pPr marL="291338" indent="-291338" defTabSz="362204">
              <a:spcBef>
                <a:spcPts val="1400"/>
              </a:spcBef>
              <a:defRPr sz="2232"/>
            </a:pPr>
            <a:r>
              <a:t>Stay in touch online</a:t>
            </a:r>
          </a:p>
          <a:p>
            <a:pPr lvl="1" marL="582676" indent="-291338" defTabSz="362204">
              <a:spcBef>
                <a:spcPts val="1400"/>
              </a:spcBef>
              <a:defRPr sz="2232"/>
            </a:pPr>
            <a:r>
              <a:rPr u="sng">
                <a:hlinkClick r:id="rId2" invalidUrl="" action="" tgtFrame="" tooltip="" history="1" highlightClick="0" endSnd="0"/>
              </a:rPr>
              <a:t>www.hea98.com</a:t>
            </a:r>
          </a:p>
          <a:p>
            <a:pPr lvl="1" marL="582676" indent="-291338" defTabSz="362204">
              <a:spcBef>
                <a:spcPts val="1400"/>
              </a:spcBef>
              <a:defRPr sz="2232"/>
            </a:pPr>
            <a:r>
              <a:rPr u="sng">
                <a:hlinkClick r:id="rId3" invalidUrl="" action="" tgtFrame="" tooltip="" history="1" highlightClick="0" endSnd="0"/>
              </a:rPr>
              <a:t>www.facebook.com/groups/hea98</a:t>
            </a:r>
          </a:p>
          <a:p>
            <a:pPr marL="291338" indent="-291338" defTabSz="362204">
              <a:spcBef>
                <a:spcPts val="1400"/>
              </a:spcBef>
              <a:defRPr sz="2232"/>
            </a:pPr>
            <a:r>
              <a:t>Please feel free to stick around and visit or ask questions!</a:t>
            </a:r>
          </a:p>
          <a:p>
            <a:pPr marL="291338" indent="-291338" defTabSz="362204">
              <a:spcBef>
                <a:spcPts val="1400"/>
              </a:spcBef>
              <a:defRPr sz="2232"/>
            </a:pPr>
            <a:r>
              <a:t>THANK YOU FOR YOUR SUPPORT!</a:t>
            </a:r>
          </a:p>
        </p:txBody>
      </p:sp>
    </p:spTree>
  </p:cSld>
  <p:clrMapOvr>
    <a:masterClrMapping/>
  </p:clrMapOvr>
  <p:transition xmlns:p14="http://schemas.microsoft.com/office/powerpoint/2010/main" spd="med" advClick="1" p14:dur="1000"/>
</p:sld>
</file>

<file path=ppt/theme/_rels/theme1.xml.rels><?xml version="1.0" encoding="UTF-8" standalone="yes"?><Relationships xmlns="http://schemas.openxmlformats.org/package/2006/relationships"><Relationship Id="rId1" Type="http://schemas.openxmlformats.org/officeDocument/2006/relationships/image" Target="../media/image1.png"/></Relationships>

</file>

<file path=ppt/theme/_rels/theme2.xml.rels><?xml version="1.0" encoding="UTF-8" standalone="yes"?><Relationships xmlns="http://schemas.openxmlformats.org/package/2006/relationships"><Relationship Id="rId1" Type="http://schemas.openxmlformats.org/officeDocument/2006/relationships/image" Target="../media/image1.png"/></Relationships>

</file>

<file path=ppt/theme/theme1.xml><?xml version="1.0" encoding="utf-8"?>
<a:theme xmlns:a="http://schemas.openxmlformats.org/drawingml/2006/main" xmlns:r="http://schemas.openxmlformats.org/officeDocument/2006/relationships" name="New_Template4">
  <a:themeElements>
    <a:clrScheme name="New_Template4">
      <a:dk1>
        <a:srgbClr val="414141"/>
      </a:dk1>
      <a:lt1>
        <a:srgbClr val="004141"/>
      </a:lt1>
      <a:dk2>
        <a:srgbClr val="66635F"/>
      </a:dk2>
      <a:lt2>
        <a:srgbClr val="C9C3BA"/>
      </a:lt2>
      <a:accent1>
        <a:srgbClr val="738FAF"/>
      </a:accent1>
      <a:accent2>
        <a:srgbClr val="74B6A8"/>
      </a:accent2>
      <a:accent3>
        <a:srgbClr val="A0AA69"/>
      </a:accent3>
      <a:accent4>
        <a:srgbClr val="CBA968"/>
      </a:accent4>
      <a:accent5>
        <a:srgbClr val="D08A7A"/>
      </a:accent5>
      <a:accent6>
        <a:srgbClr val="9E95A9"/>
      </a:accent6>
      <a:hlink>
        <a:srgbClr val="0000FF"/>
      </a:hlink>
      <a:folHlink>
        <a:srgbClr val="FF00FF"/>
      </a:folHlink>
    </a:clrScheme>
    <a:fontScheme name="New_Template4">
      <a:majorFont>
        <a:latin typeface="Bodoni SvtyTwo ITC TT-Book"/>
        <a:ea typeface="Bodoni SvtyTwo ITC TT-Book"/>
        <a:cs typeface="Bodoni SvtyTwo ITC TT-Book"/>
      </a:majorFont>
      <a:minorFont>
        <a:latin typeface="Bodoni SvtyTwo ITC TT-Book"/>
        <a:ea typeface="Bodoni SvtyTwo ITC TT-Book"/>
        <a:cs typeface="Bodoni SvtyTwo ITC TT-Book"/>
      </a:minorFont>
    </a:fontScheme>
    <a:fmtScheme name="New_Template4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r:embed="rId1"/>
          <a:srcRect l="0" t="0" r="0" b="0"/>
          <a:tile tx="0" ty="0" sx="100000" sy="100000" flip="none" algn="tl"/>
        </a:blip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200" u="none" kumimoji="0" normalizeH="0">
            <a:ln>
              <a:noFill/>
            </a:ln>
            <a:solidFill>
              <a:srgbClr val="FFFFFF"/>
            </a:solidFill>
            <a:effectLst>
              <a:outerShdw sx="100000" sy="100000" kx="0" ky="0" algn="b" rotWithShape="0" blurRad="25400" dist="33948" dir="2700000">
                <a:srgbClr val="3B3936"/>
              </a:outerShdw>
            </a:effectLst>
            <a:uFillTx/>
            <a:latin typeface="Palatino"/>
            <a:ea typeface="Palatino"/>
            <a:cs typeface="Palatino"/>
            <a:sym typeface="Palatino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414141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2400" u="none" kumimoji="0" normalizeH="0">
            <a:ln>
              <a:noFill/>
            </a:ln>
            <a:solidFill>
              <a:srgbClr val="414141"/>
            </a:solidFill>
            <a:effectLst/>
            <a:uFillTx/>
            <a:latin typeface="Palatino"/>
            <a:ea typeface="Palatino"/>
            <a:cs typeface="Palatino"/>
            <a:sym typeface="Palatino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New_Template4">
  <a:themeElements>
    <a:clrScheme name="New_Template4">
      <a:dk1>
        <a:srgbClr val="000000"/>
      </a:dk1>
      <a:lt1>
        <a:srgbClr val="FFFFFF"/>
      </a:lt1>
      <a:dk2>
        <a:srgbClr val="66635F"/>
      </a:dk2>
      <a:lt2>
        <a:srgbClr val="C9C3BA"/>
      </a:lt2>
      <a:accent1>
        <a:srgbClr val="738FAF"/>
      </a:accent1>
      <a:accent2>
        <a:srgbClr val="74B6A8"/>
      </a:accent2>
      <a:accent3>
        <a:srgbClr val="A0AA69"/>
      </a:accent3>
      <a:accent4>
        <a:srgbClr val="CBA968"/>
      </a:accent4>
      <a:accent5>
        <a:srgbClr val="D08A7A"/>
      </a:accent5>
      <a:accent6>
        <a:srgbClr val="9E95A9"/>
      </a:accent6>
      <a:hlink>
        <a:srgbClr val="0000FF"/>
      </a:hlink>
      <a:folHlink>
        <a:srgbClr val="FF00FF"/>
      </a:folHlink>
    </a:clrScheme>
    <a:fontScheme name="New_Template4">
      <a:majorFont>
        <a:latin typeface="Bodoni SvtyTwo ITC TT-Book"/>
        <a:ea typeface="Bodoni SvtyTwo ITC TT-Book"/>
        <a:cs typeface="Bodoni SvtyTwo ITC TT-Book"/>
      </a:majorFont>
      <a:minorFont>
        <a:latin typeface="Bodoni SvtyTwo ITC TT-Book"/>
        <a:ea typeface="Bodoni SvtyTwo ITC TT-Book"/>
        <a:cs typeface="Bodoni SvtyTwo ITC TT-Book"/>
      </a:minorFont>
    </a:fontScheme>
    <a:fmtScheme name="New_Template4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r:embed="rId1"/>
          <a:srcRect l="0" t="0" r="0" b="0"/>
          <a:tile tx="0" ty="0" sx="100000" sy="100000" flip="none" algn="tl"/>
        </a:blip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200" u="none" kumimoji="0" normalizeH="0">
            <a:ln>
              <a:noFill/>
            </a:ln>
            <a:solidFill>
              <a:srgbClr val="FFFFFF"/>
            </a:solidFill>
            <a:effectLst>
              <a:outerShdw sx="100000" sy="100000" kx="0" ky="0" algn="b" rotWithShape="0" blurRad="25400" dist="33948" dir="2700000">
                <a:srgbClr val="3B3936"/>
              </a:outerShdw>
            </a:effectLst>
            <a:uFillTx/>
            <a:latin typeface="Palatino"/>
            <a:ea typeface="Palatino"/>
            <a:cs typeface="Palatino"/>
            <a:sym typeface="Palatino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414141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2400" u="none" kumimoji="0" normalizeH="0">
            <a:ln>
              <a:noFill/>
            </a:ln>
            <a:solidFill>
              <a:srgbClr val="414141"/>
            </a:solidFill>
            <a:effectLst/>
            <a:uFillTx/>
            <a:latin typeface="Palatino"/>
            <a:ea typeface="Palatino"/>
            <a:cs typeface="Palatino"/>
            <a:sym typeface="Palatino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